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5" r:id="rId3"/>
    <p:sldId id="257" r:id="rId4"/>
    <p:sldId id="258" r:id="rId5"/>
    <p:sldId id="259" r:id="rId6"/>
    <p:sldId id="260" r:id="rId7"/>
    <p:sldId id="261" r:id="rId8"/>
    <p:sldId id="262" r:id="rId9"/>
    <p:sldId id="264" r:id="rId10"/>
  </p:sldIdLst>
  <p:sldSz cx="18288000" cy="10287000"/>
  <p:notesSz cx="6858000" cy="9144000"/>
  <p:embeddedFontLst>
    <p:embeddedFont>
      <p:font typeface="Brick Sans" panose="020B0604020202020204" charset="0"/>
      <p:regular r:id="rId11"/>
    </p:embeddedFont>
    <p:embeddedFont>
      <p:font typeface="Montserrat" panose="00000500000000000000" pitchFamily="2" charset="0"/>
      <p:regular r:id="rId12"/>
      <p:bold r:id="rId13"/>
      <p:italic r:id="rId14"/>
      <p:boldItalic r:id="rId15"/>
    </p:embeddedFont>
    <p:embeddedFont>
      <p:font typeface="Montserrat Bold" panose="00000800000000000000"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705E85-E204-4357-AFA9-6F23DABD0592}" v="23" dt="2026-02-20T18:44:03.033"/>
    <p1510:client id="{95CCD414-1395-4A82-864B-A1AA5132C54E}" v="11" dt="2026-02-21T07:21:23.5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483"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iram K N" userId="0b869e7502e34fd6" providerId="LiveId" clId="{64359DDA-AB84-4129-8901-D4AB9DC84DA6}"/>
    <pc:docChg chg="undo custSel addSld delSld modSld addSection delSection modSection">
      <pc:chgData name="Sriram K N" userId="0b869e7502e34fd6" providerId="LiveId" clId="{64359DDA-AB84-4129-8901-D4AB9DC84DA6}" dt="2026-02-21T05:55:14.427" v="324" actId="20577"/>
      <pc:docMkLst>
        <pc:docMk/>
      </pc:docMkLst>
      <pc:sldChg chg="modSp mod">
        <pc:chgData name="Sriram K N" userId="0b869e7502e34fd6" providerId="LiveId" clId="{64359DDA-AB84-4129-8901-D4AB9DC84DA6}" dt="2026-02-21T05:55:14.427" v="324" actId="20577"/>
        <pc:sldMkLst>
          <pc:docMk/>
          <pc:sldMk cId="0" sldId="256"/>
        </pc:sldMkLst>
        <pc:spChg chg="mod">
          <ac:chgData name="Sriram K N" userId="0b869e7502e34fd6" providerId="LiveId" clId="{64359DDA-AB84-4129-8901-D4AB9DC84DA6}" dt="2026-02-20T17:50:55.469" v="20" actId="20577"/>
          <ac:spMkLst>
            <pc:docMk/>
            <pc:sldMk cId="0" sldId="256"/>
            <ac:spMk id="10" creationId="{00000000-0000-0000-0000-000000000000}"/>
          </ac:spMkLst>
        </pc:spChg>
        <pc:spChg chg="mod">
          <ac:chgData name="Sriram K N" userId="0b869e7502e34fd6" providerId="LiveId" clId="{64359DDA-AB84-4129-8901-D4AB9DC84DA6}" dt="2026-02-21T05:55:14.427" v="324" actId="20577"/>
          <ac:spMkLst>
            <pc:docMk/>
            <pc:sldMk cId="0" sldId="256"/>
            <ac:spMk id="11" creationId="{00000000-0000-0000-0000-000000000000}"/>
          </ac:spMkLst>
        </pc:spChg>
      </pc:sldChg>
      <pc:sldChg chg="modSp mod">
        <pc:chgData name="Sriram K N" userId="0b869e7502e34fd6" providerId="LiveId" clId="{64359DDA-AB84-4129-8901-D4AB9DC84DA6}" dt="2026-02-20T18:44:54.356" v="317" actId="14100"/>
        <pc:sldMkLst>
          <pc:docMk/>
          <pc:sldMk cId="0" sldId="257"/>
        </pc:sldMkLst>
        <pc:spChg chg="mod">
          <ac:chgData name="Sriram K N" userId="0b869e7502e34fd6" providerId="LiveId" clId="{64359DDA-AB84-4129-8901-D4AB9DC84DA6}" dt="2026-02-20T18:44:54.356" v="317" actId="14100"/>
          <ac:spMkLst>
            <pc:docMk/>
            <pc:sldMk cId="0" sldId="257"/>
            <ac:spMk id="2" creationId="{00000000-0000-0000-0000-000000000000}"/>
          </ac:spMkLst>
        </pc:spChg>
      </pc:sldChg>
      <pc:sldChg chg="addSp modSp mod">
        <pc:chgData name="Sriram K N" userId="0b869e7502e34fd6" providerId="LiveId" clId="{64359DDA-AB84-4129-8901-D4AB9DC84DA6}" dt="2026-02-20T18:08:38.240" v="143" actId="114"/>
        <pc:sldMkLst>
          <pc:docMk/>
          <pc:sldMk cId="0" sldId="258"/>
        </pc:sldMkLst>
        <pc:spChg chg="mod">
          <ac:chgData name="Sriram K N" userId="0b869e7502e34fd6" providerId="LiveId" clId="{64359DDA-AB84-4129-8901-D4AB9DC84DA6}" dt="2026-02-20T18:08:38.240" v="143" actId="114"/>
          <ac:spMkLst>
            <pc:docMk/>
            <pc:sldMk cId="0" sldId="258"/>
            <ac:spMk id="7" creationId="{00000000-0000-0000-0000-000000000000}"/>
          </ac:spMkLst>
        </pc:spChg>
        <pc:spChg chg="add">
          <ac:chgData name="Sriram K N" userId="0b869e7502e34fd6" providerId="LiveId" clId="{64359DDA-AB84-4129-8901-D4AB9DC84DA6}" dt="2026-02-20T18:04:32.488" v="42"/>
          <ac:spMkLst>
            <pc:docMk/>
            <pc:sldMk cId="0" sldId="258"/>
            <ac:spMk id="12" creationId="{2DBECE51-4521-DB3B-A47D-6D1E10E1D6FC}"/>
          </ac:spMkLst>
        </pc:spChg>
        <pc:spChg chg="add">
          <ac:chgData name="Sriram K N" userId="0b869e7502e34fd6" providerId="LiveId" clId="{64359DDA-AB84-4129-8901-D4AB9DC84DA6}" dt="2026-02-20T18:04:40.722" v="43"/>
          <ac:spMkLst>
            <pc:docMk/>
            <pc:sldMk cId="0" sldId="258"/>
            <ac:spMk id="13" creationId="{BFA558F1-6994-0131-99B3-8F4822A42F6C}"/>
          </ac:spMkLst>
        </pc:spChg>
        <pc:spChg chg="add mod">
          <ac:chgData name="Sriram K N" userId="0b869e7502e34fd6" providerId="LiveId" clId="{64359DDA-AB84-4129-8901-D4AB9DC84DA6}" dt="2026-02-20T18:05:09.375" v="53" actId="20577"/>
          <ac:spMkLst>
            <pc:docMk/>
            <pc:sldMk cId="0" sldId="258"/>
            <ac:spMk id="14" creationId="{54893345-468C-24C5-9177-18361103DD9A}"/>
          </ac:spMkLst>
        </pc:spChg>
      </pc:sldChg>
      <pc:sldChg chg="modSp mod">
        <pc:chgData name="Sriram K N" userId="0b869e7502e34fd6" providerId="LiveId" clId="{64359DDA-AB84-4129-8901-D4AB9DC84DA6}" dt="2026-02-20T18:45:15.374" v="320" actId="12"/>
        <pc:sldMkLst>
          <pc:docMk/>
          <pc:sldMk cId="0" sldId="259"/>
        </pc:sldMkLst>
        <pc:spChg chg="mod">
          <ac:chgData name="Sriram K N" userId="0b869e7502e34fd6" providerId="LiveId" clId="{64359DDA-AB84-4129-8901-D4AB9DC84DA6}" dt="2026-02-20T18:45:15.374" v="320" actId="12"/>
          <ac:spMkLst>
            <pc:docMk/>
            <pc:sldMk cId="0" sldId="259"/>
            <ac:spMk id="7" creationId="{00000000-0000-0000-0000-000000000000}"/>
          </ac:spMkLst>
        </pc:spChg>
      </pc:sldChg>
      <pc:sldChg chg="addSp delSp modSp mod modClrScheme chgLayout">
        <pc:chgData name="Sriram K N" userId="0b869e7502e34fd6" providerId="LiveId" clId="{64359DDA-AB84-4129-8901-D4AB9DC84DA6}" dt="2026-02-20T18:45:24.981" v="321" actId="14100"/>
        <pc:sldMkLst>
          <pc:docMk/>
          <pc:sldMk cId="0" sldId="260"/>
        </pc:sldMkLst>
        <pc:spChg chg="mod">
          <ac:chgData name="Sriram K N" userId="0b869e7502e34fd6" providerId="LiveId" clId="{64359DDA-AB84-4129-8901-D4AB9DC84DA6}" dt="2026-02-20T18:39:20.827" v="284" actId="14100"/>
          <ac:spMkLst>
            <pc:docMk/>
            <pc:sldMk cId="0" sldId="260"/>
            <ac:spMk id="4" creationId="{00000000-0000-0000-0000-000000000000}"/>
          </ac:spMkLst>
        </pc:spChg>
        <pc:spChg chg="del mod">
          <ac:chgData name="Sriram K N" userId="0b869e7502e34fd6" providerId="LiveId" clId="{64359DDA-AB84-4129-8901-D4AB9DC84DA6}" dt="2026-02-20T18:34:01.010" v="257" actId="478"/>
          <ac:spMkLst>
            <pc:docMk/>
            <pc:sldMk cId="0" sldId="260"/>
            <ac:spMk id="7" creationId="{00000000-0000-0000-0000-000000000000}"/>
          </ac:spMkLst>
        </pc:spChg>
        <pc:spChg chg="add del mod ord">
          <ac:chgData name="Sriram K N" userId="0b869e7502e34fd6" providerId="LiveId" clId="{64359DDA-AB84-4129-8901-D4AB9DC84DA6}" dt="2026-02-20T18:38:26.379" v="270" actId="700"/>
          <ac:spMkLst>
            <pc:docMk/>
            <pc:sldMk cId="0" sldId="260"/>
            <ac:spMk id="14" creationId="{842B3FB3-4721-69E3-A280-BCB781039C0C}"/>
          </ac:spMkLst>
        </pc:spChg>
        <pc:spChg chg="add del mod ord">
          <ac:chgData name="Sriram K N" userId="0b869e7502e34fd6" providerId="LiveId" clId="{64359DDA-AB84-4129-8901-D4AB9DC84DA6}" dt="2026-02-20T18:38:26.379" v="270" actId="700"/>
          <ac:spMkLst>
            <pc:docMk/>
            <pc:sldMk cId="0" sldId="260"/>
            <ac:spMk id="15" creationId="{569070E3-6C7F-7C41-5480-F69B13455B44}"/>
          </ac:spMkLst>
        </pc:spChg>
        <pc:spChg chg="add mod ord">
          <ac:chgData name="Sriram K N" userId="0b869e7502e34fd6" providerId="LiveId" clId="{64359DDA-AB84-4129-8901-D4AB9DC84DA6}" dt="2026-02-20T18:45:24.981" v="321" actId="14100"/>
          <ac:spMkLst>
            <pc:docMk/>
            <pc:sldMk cId="0" sldId="260"/>
            <ac:spMk id="16" creationId="{53C21934-E3F3-6FF9-4F4D-6230923D52A7}"/>
          </ac:spMkLst>
        </pc:spChg>
        <pc:picChg chg="add del mod">
          <ac:chgData name="Sriram K N" userId="0b869e7502e34fd6" providerId="LiveId" clId="{64359DDA-AB84-4129-8901-D4AB9DC84DA6}" dt="2026-02-20T18:36:05.598" v="262" actId="478"/>
          <ac:picMkLst>
            <pc:docMk/>
            <pc:sldMk cId="0" sldId="260"/>
            <ac:picMk id="13" creationId="{D0E05B75-44EA-EEFD-AEFF-0CD318E25C85}"/>
          </ac:picMkLst>
        </pc:picChg>
      </pc:sldChg>
      <pc:sldChg chg="modSp mod">
        <pc:chgData name="Sriram K N" userId="0b869e7502e34fd6" providerId="LiveId" clId="{64359DDA-AB84-4129-8901-D4AB9DC84DA6}" dt="2026-02-20T18:45:36.163" v="322" actId="255"/>
        <pc:sldMkLst>
          <pc:docMk/>
          <pc:sldMk cId="0" sldId="261"/>
        </pc:sldMkLst>
        <pc:spChg chg="mod">
          <ac:chgData name="Sriram K N" userId="0b869e7502e34fd6" providerId="LiveId" clId="{64359DDA-AB84-4129-8901-D4AB9DC84DA6}" dt="2026-02-20T18:45:36.163" v="322" actId="255"/>
          <ac:spMkLst>
            <pc:docMk/>
            <pc:sldMk cId="0" sldId="261"/>
            <ac:spMk id="7" creationId="{00000000-0000-0000-0000-000000000000}"/>
          </ac:spMkLst>
        </pc:spChg>
      </pc:sldChg>
      <pc:sldChg chg="modSp mod">
        <pc:chgData name="Sriram K N" userId="0b869e7502e34fd6" providerId="LiveId" clId="{64359DDA-AB84-4129-8901-D4AB9DC84DA6}" dt="2026-02-20T18:43:51.261" v="315" actId="5793"/>
        <pc:sldMkLst>
          <pc:docMk/>
          <pc:sldMk cId="0" sldId="262"/>
        </pc:sldMkLst>
        <pc:spChg chg="mod">
          <ac:chgData name="Sriram K N" userId="0b869e7502e34fd6" providerId="LiveId" clId="{64359DDA-AB84-4129-8901-D4AB9DC84DA6}" dt="2026-02-20T18:43:51.261" v="315" actId="5793"/>
          <ac:spMkLst>
            <pc:docMk/>
            <pc:sldMk cId="0" sldId="262"/>
            <ac:spMk id="7" creationId="{00000000-0000-0000-0000-000000000000}"/>
          </ac:spMkLst>
        </pc:spChg>
      </pc:sldChg>
      <pc:sldChg chg="del">
        <pc:chgData name="Sriram K N" userId="0b869e7502e34fd6" providerId="LiveId" clId="{64359DDA-AB84-4129-8901-D4AB9DC84DA6}" dt="2026-02-20T18:44:34.783" v="316" actId="47"/>
        <pc:sldMkLst>
          <pc:docMk/>
          <pc:sldMk cId="0" sldId="263"/>
        </pc:sldMkLst>
      </pc:sldChg>
      <pc:sldChg chg="addSp delSp modSp new del mod">
        <pc:chgData name="Sriram K N" userId="0b869e7502e34fd6" providerId="LiveId" clId="{64359DDA-AB84-4129-8901-D4AB9DC84DA6}" dt="2026-02-20T18:33:27.105" v="248" actId="47"/>
        <pc:sldMkLst>
          <pc:docMk/>
          <pc:sldMk cId="2362844259" sldId="265"/>
        </pc:sldMkLst>
        <pc:spChg chg="add del mod">
          <ac:chgData name="Sriram K N" userId="0b869e7502e34fd6" providerId="LiveId" clId="{64359DDA-AB84-4129-8901-D4AB9DC84DA6}" dt="2026-02-20T18:26:45.937" v="190"/>
          <ac:spMkLst>
            <pc:docMk/>
            <pc:sldMk cId="2362844259" sldId="265"/>
            <ac:spMk id="2" creationId="{C045CB83-E10A-683D-F44B-4711150C665B}"/>
          </ac:spMkLst>
        </pc:spChg>
        <pc:spChg chg="add del mod">
          <ac:chgData name="Sriram K N" userId="0b869e7502e34fd6" providerId="LiveId" clId="{64359DDA-AB84-4129-8901-D4AB9DC84DA6}" dt="2026-02-20T18:26:45.939" v="192"/>
          <ac:spMkLst>
            <pc:docMk/>
            <pc:sldMk cId="2362844259" sldId="265"/>
            <ac:spMk id="3" creationId="{36AC7A2F-AE80-512A-A492-AE2D10925685}"/>
          </ac:spMkLst>
        </pc:spChg>
        <pc:spChg chg="add mod">
          <ac:chgData name="Sriram K N" userId="0b869e7502e34fd6" providerId="LiveId" clId="{64359DDA-AB84-4129-8901-D4AB9DC84DA6}" dt="2026-02-20T18:28:06.788" v="212" actId="313"/>
          <ac:spMkLst>
            <pc:docMk/>
            <pc:sldMk cId="2362844259" sldId="265"/>
            <ac:spMk id="4" creationId="{F5B28ED3-19D3-A907-1CB9-F734F1260E64}"/>
          </ac:spMkLst>
        </pc:spChg>
        <pc:spChg chg="add del">
          <ac:chgData name="Sriram K N" userId="0b869e7502e34fd6" providerId="LiveId" clId="{64359DDA-AB84-4129-8901-D4AB9DC84DA6}" dt="2026-02-20T18:28:25.471" v="214" actId="22"/>
          <ac:spMkLst>
            <pc:docMk/>
            <pc:sldMk cId="2362844259" sldId="265"/>
            <ac:spMk id="6" creationId="{F8D0E73C-80A7-6A8D-E9D9-0645157220F0}"/>
          </ac:spMkLst>
        </pc:spChg>
        <pc:spChg chg="add del mod">
          <ac:chgData name="Sriram K N" userId="0b869e7502e34fd6" providerId="LiveId" clId="{64359DDA-AB84-4129-8901-D4AB9DC84DA6}" dt="2026-02-20T18:30:09.017" v="237" actId="207"/>
          <ac:spMkLst>
            <pc:docMk/>
            <pc:sldMk cId="2362844259" sldId="265"/>
            <ac:spMk id="7" creationId="{70EE71AA-8C48-DBD5-FBDA-EEA2F2B1A8B8}"/>
          </ac:spMkLst>
        </pc:spChg>
        <pc:spChg chg="add mod">
          <ac:chgData name="Sriram K N" userId="0b869e7502e34fd6" providerId="LiveId" clId="{64359DDA-AB84-4129-8901-D4AB9DC84DA6}" dt="2026-02-20T18:32:03.589" v="245" actId="13822"/>
          <ac:spMkLst>
            <pc:docMk/>
            <pc:sldMk cId="2362844259" sldId="265"/>
            <ac:spMk id="13" creationId="{F0043BED-E0F6-1215-1712-C23A4D5BBB2C}"/>
          </ac:spMkLst>
        </pc:spChg>
        <pc:spChg chg="add del">
          <ac:chgData name="Sriram K N" userId="0b869e7502e34fd6" providerId="LiveId" clId="{64359DDA-AB84-4129-8901-D4AB9DC84DA6}" dt="2026-02-20T18:32:18.420" v="247" actId="22"/>
          <ac:spMkLst>
            <pc:docMk/>
            <pc:sldMk cId="2362844259" sldId="265"/>
            <ac:spMk id="15" creationId="{50A671F2-AFC0-C016-B6AA-FF568B02C0BC}"/>
          </ac:spMkLst>
        </pc:spChg>
        <pc:cxnChg chg="add del mod">
          <ac:chgData name="Sriram K N" userId="0b869e7502e34fd6" providerId="LiveId" clId="{64359DDA-AB84-4129-8901-D4AB9DC84DA6}" dt="2026-02-20T18:30:45.122" v="241" actId="478"/>
          <ac:cxnSpMkLst>
            <pc:docMk/>
            <pc:sldMk cId="2362844259" sldId="265"/>
            <ac:cxnSpMk id="9" creationId="{B69D1783-F57C-E872-2CDB-897F5197A65E}"/>
          </ac:cxnSpMkLst>
        </pc:cxnChg>
        <pc:cxnChg chg="add">
          <ac:chgData name="Sriram K N" userId="0b869e7502e34fd6" providerId="LiveId" clId="{64359DDA-AB84-4129-8901-D4AB9DC84DA6}" dt="2026-02-20T18:30:56.134" v="242" actId="11529"/>
          <ac:cxnSpMkLst>
            <pc:docMk/>
            <pc:sldMk cId="2362844259" sldId="265"/>
            <ac:cxnSpMk id="12" creationId="{954B3910-ECBC-2BD7-6069-732E56BF1BEF}"/>
          </ac:cxnSpMkLst>
        </pc:cxnChg>
      </pc:sldChg>
    </pc:docChg>
  </pc:docChgLst>
  <pc:docChgLst>
    <pc:chgData name="M VASHISHTA VARMA" userId="a35884eccb7847be" providerId="LiveId" clId="{482DA5FC-FBAA-442D-AC66-B8D746B96834}"/>
    <pc:docChg chg="undo redo custSel addSld modSld">
      <pc:chgData name="M VASHISHTA VARMA" userId="a35884eccb7847be" providerId="LiveId" clId="{482DA5FC-FBAA-442D-AC66-B8D746B96834}" dt="2026-02-21T07:21:33.199" v="216" actId="1076"/>
      <pc:docMkLst>
        <pc:docMk/>
      </pc:docMkLst>
      <pc:sldChg chg="modSp mod">
        <pc:chgData name="M VASHISHTA VARMA" userId="a35884eccb7847be" providerId="LiveId" clId="{482DA5FC-FBAA-442D-AC66-B8D746B96834}" dt="2026-02-21T06:03:23.784" v="3" actId="14100"/>
        <pc:sldMkLst>
          <pc:docMk/>
          <pc:sldMk cId="0" sldId="256"/>
        </pc:sldMkLst>
        <pc:spChg chg="mod">
          <ac:chgData name="M VASHISHTA VARMA" userId="a35884eccb7847be" providerId="LiveId" clId="{482DA5FC-FBAA-442D-AC66-B8D746B96834}" dt="2026-02-21T06:03:23.784" v="3" actId="14100"/>
          <ac:spMkLst>
            <pc:docMk/>
            <pc:sldMk cId="0" sldId="256"/>
            <ac:spMk id="11" creationId="{00000000-0000-0000-0000-000000000000}"/>
          </ac:spMkLst>
        </pc:spChg>
      </pc:sldChg>
      <pc:sldChg chg="modSp mod">
        <pc:chgData name="M VASHISHTA VARMA" userId="a35884eccb7847be" providerId="LiveId" clId="{482DA5FC-FBAA-442D-AC66-B8D746B96834}" dt="2026-02-21T06:03:45.940" v="7" actId="123"/>
        <pc:sldMkLst>
          <pc:docMk/>
          <pc:sldMk cId="0" sldId="257"/>
        </pc:sldMkLst>
        <pc:spChg chg="mod">
          <ac:chgData name="M VASHISHTA VARMA" userId="a35884eccb7847be" providerId="LiveId" clId="{482DA5FC-FBAA-442D-AC66-B8D746B96834}" dt="2026-02-21T06:03:45.940" v="7" actId="123"/>
          <ac:spMkLst>
            <pc:docMk/>
            <pc:sldMk cId="0" sldId="257"/>
            <ac:spMk id="2" creationId="{00000000-0000-0000-0000-000000000000}"/>
          </ac:spMkLst>
        </pc:spChg>
      </pc:sldChg>
      <pc:sldChg chg="modSp mod">
        <pc:chgData name="M VASHISHTA VARMA" userId="a35884eccb7847be" providerId="LiveId" clId="{482DA5FC-FBAA-442D-AC66-B8D746B96834}" dt="2026-02-21T06:28:10.351" v="211" actId="6559"/>
        <pc:sldMkLst>
          <pc:docMk/>
          <pc:sldMk cId="0" sldId="258"/>
        </pc:sldMkLst>
        <pc:spChg chg="mod">
          <ac:chgData name="M VASHISHTA VARMA" userId="a35884eccb7847be" providerId="LiveId" clId="{482DA5FC-FBAA-442D-AC66-B8D746B96834}" dt="2026-02-21T06:28:10.351" v="211" actId="6559"/>
          <ac:spMkLst>
            <pc:docMk/>
            <pc:sldMk cId="0" sldId="258"/>
            <ac:spMk id="7" creationId="{00000000-0000-0000-0000-000000000000}"/>
          </ac:spMkLst>
        </pc:spChg>
      </pc:sldChg>
      <pc:sldChg chg="modSp mod">
        <pc:chgData name="M VASHISHTA VARMA" userId="a35884eccb7847be" providerId="LiveId" clId="{482DA5FC-FBAA-442D-AC66-B8D746B96834}" dt="2026-02-21T06:27:42.849" v="207" actId="6559"/>
        <pc:sldMkLst>
          <pc:docMk/>
          <pc:sldMk cId="0" sldId="259"/>
        </pc:sldMkLst>
        <pc:spChg chg="mod">
          <ac:chgData name="M VASHISHTA VARMA" userId="a35884eccb7847be" providerId="LiveId" clId="{482DA5FC-FBAA-442D-AC66-B8D746B96834}" dt="2026-02-21T06:04:17.410" v="16" actId="1076"/>
          <ac:spMkLst>
            <pc:docMk/>
            <pc:sldMk cId="0" sldId="259"/>
            <ac:spMk id="6" creationId="{00000000-0000-0000-0000-000000000000}"/>
          </ac:spMkLst>
        </pc:spChg>
        <pc:spChg chg="mod">
          <ac:chgData name="M VASHISHTA VARMA" userId="a35884eccb7847be" providerId="LiveId" clId="{482DA5FC-FBAA-442D-AC66-B8D746B96834}" dt="2026-02-21T06:27:42.849" v="207" actId="6559"/>
          <ac:spMkLst>
            <pc:docMk/>
            <pc:sldMk cId="0" sldId="259"/>
            <ac:spMk id="7" creationId="{00000000-0000-0000-0000-000000000000}"/>
          </ac:spMkLst>
        </pc:spChg>
      </pc:sldChg>
      <pc:sldChg chg="addSp modSp mod">
        <pc:chgData name="M VASHISHTA VARMA" userId="a35884eccb7847be" providerId="LiveId" clId="{482DA5FC-FBAA-442D-AC66-B8D746B96834}" dt="2026-02-21T06:27:28.363" v="206" actId="6559"/>
        <pc:sldMkLst>
          <pc:docMk/>
          <pc:sldMk cId="0" sldId="260"/>
        </pc:sldMkLst>
        <pc:spChg chg="add mod">
          <ac:chgData name="M VASHISHTA VARMA" userId="a35884eccb7847be" providerId="LiveId" clId="{482DA5FC-FBAA-442D-AC66-B8D746B96834}" dt="2026-02-21T06:27:28.363" v="206" actId="6559"/>
          <ac:spMkLst>
            <pc:docMk/>
            <pc:sldMk cId="0" sldId="260"/>
            <ac:spMk id="7" creationId="{3FA0BF41-7070-1472-9321-8C610E4E3BE1}"/>
          </ac:spMkLst>
        </pc:spChg>
        <pc:spChg chg="mod">
          <ac:chgData name="M VASHISHTA VARMA" userId="a35884eccb7847be" providerId="LiveId" clId="{482DA5FC-FBAA-442D-AC66-B8D746B96834}" dt="2026-02-21T06:27:18.927" v="204" actId="6559"/>
          <ac:spMkLst>
            <pc:docMk/>
            <pc:sldMk cId="0" sldId="260"/>
            <ac:spMk id="16" creationId="{53C21934-E3F3-6FF9-4F4D-6230923D52A7}"/>
          </ac:spMkLst>
        </pc:spChg>
      </pc:sldChg>
      <pc:sldChg chg="modSp mod">
        <pc:chgData name="M VASHISHTA VARMA" userId="a35884eccb7847be" providerId="LiveId" clId="{482DA5FC-FBAA-442D-AC66-B8D746B96834}" dt="2026-02-21T06:27:03.852" v="201" actId="6559"/>
        <pc:sldMkLst>
          <pc:docMk/>
          <pc:sldMk cId="0" sldId="261"/>
        </pc:sldMkLst>
        <pc:spChg chg="mod">
          <ac:chgData name="M VASHISHTA VARMA" userId="a35884eccb7847be" providerId="LiveId" clId="{482DA5FC-FBAA-442D-AC66-B8D746B96834}" dt="2026-02-21T06:27:03.852" v="201" actId="6559"/>
          <ac:spMkLst>
            <pc:docMk/>
            <pc:sldMk cId="0" sldId="261"/>
            <ac:spMk id="7" creationId="{00000000-0000-0000-0000-000000000000}"/>
          </ac:spMkLst>
        </pc:spChg>
      </pc:sldChg>
      <pc:sldChg chg="modSp mod">
        <pc:chgData name="M VASHISHTA VARMA" userId="a35884eccb7847be" providerId="LiveId" clId="{482DA5FC-FBAA-442D-AC66-B8D746B96834}" dt="2026-02-21T06:15:48.137" v="194" actId="6559"/>
        <pc:sldMkLst>
          <pc:docMk/>
          <pc:sldMk cId="0" sldId="262"/>
        </pc:sldMkLst>
        <pc:spChg chg="mod">
          <ac:chgData name="M VASHISHTA VARMA" userId="a35884eccb7847be" providerId="LiveId" clId="{482DA5FC-FBAA-442D-AC66-B8D746B96834}" dt="2026-02-21T06:15:48.137" v="194" actId="6559"/>
          <ac:spMkLst>
            <pc:docMk/>
            <pc:sldMk cId="0" sldId="262"/>
            <ac:spMk id="7" creationId="{00000000-0000-0000-0000-000000000000}"/>
          </ac:spMkLst>
        </pc:spChg>
      </pc:sldChg>
      <pc:sldChg chg="addSp modSp new mod modAnim">
        <pc:chgData name="M VASHISHTA VARMA" userId="a35884eccb7847be" providerId="LiveId" clId="{482DA5FC-FBAA-442D-AC66-B8D746B96834}" dt="2026-02-21T07:21:33.199" v="216" actId="1076"/>
        <pc:sldMkLst>
          <pc:docMk/>
          <pc:sldMk cId="830584662" sldId="265"/>
        </pc:sldMkLst>
        <pc:picChg chg="add mod">
          <ac:chgData name="M VASHISHTA VARMA" userId="a35884eccb7847be" providerId="LiveId" clId="{482DA5FC-FBAA-442D-AC66-B8D746B96834}" dt="2026-02-21T07:21:33.199" v="216" actId="1076"/>
          <ac:picMkLst>
            <pc:docMk/>
            <pc:sldMk cId="830584662" sldId="265"/>
            <ac:picMk id="2" creationId="{2B7CF87C-98C2-2737-D481-BD4F2F20ED4F}"/>
          </ac:picMkLst>
        </pc:picChg>
      </pc:sldChg>
    </pc:docChg>
  </pc:docChgLst>
</pc:chgInfo>
</file>

<file path=ppt/media/image1.png>
</file>

<file path=ppt/media/image10.png>
</file>

<file path=ppt/media/image11.svg>
</file>

<file path=ppt/media/image12.png>
</file>

<file path=ppt/media/image13.png>
</file>

<file path=ppt/media/image14.png>
</file>

<file path=ppt/media/image15.png>
</file>

<file path=ppt/media/image16.svg>
</file>

<file path=ppt/media/image2.svg>
</file>

<file path=ppt/media/image3.png>
</file>

<file path=ppt/media/image4.svg>
</file>

<file path=ppt/media/image5.png>
</file>

<file path=ppt/media/image6.svg>
</file>

<file path=ppt/media/image7.pn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2/21/2026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2/21/2026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2/21/2026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2/21/2026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svg"/><Relationship Id="rId10" Type="http://schemas.openxmlformats.org/officeDocument/2006/relationships/image" Target="../media/image9.sv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6.sv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6.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6.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411000">
            <a:off x="1994373" y="7063426"/>
            <a:ext cx="2676201" cy="578729"/>
          </a:xfrm>
          <a:custGeom>
            <a:avLst/>
            <a:gdLst/>
            <a:ahLst/>
            <a:cxnLst/>
            <a:rect l="l" t="t" r="r" b="b"/>
            <a:pathLst>
              <a:path w="2676201" h="578729">
                <a:moveTo>
                  <a:pt x="0" y="0"/>
                </a:moveTo>
                <a:lnTo>
                  <a:pt x="2676201" y="0"/>
                </a:lnTo>
                <a:lnTo>
                  <a:pt x="2676201" y="578729"/>
                </a:lnTo>
                <a:lnTo>
                  <a:pt x="0" y="578729"/>
                </a:lnTo>
                <a:lnTo>
                  <a:pt x="0" y="0"/>
                </a:lnTo>
                <a:close/>
              </a:path>
            </a:pathLst>
          </a:custGeom>
          <a:blipFill>
            <a:blip r:embed="rId2">
              <a:extLst>
                <a:ext uri="{96DAC541-7B7A-43D3-8B79-37D633B846F1}">
                  <asvg:svgBlip xmlns:asvg="http://schemas.microsoft.com/office/drawing/2016/SVG/main" r:embed="rId3"/>
                </a:ext>
              </a:extLst>
            </a:blip>
            <a:stretch>
              <a:fillRect t="-14" b="-13"/>
            </a:stretch>
          </a:blipFill>
        </p:spPr>
        <p:txBody>
          <a:bodyPr/>
          <a:lstStyle/>
          <a:p>
            <a:endParaRPr lang="en-IN"/>
          </a:p>
        </p:txBody>
      </p:sp>
      <p:sp>
        <p:nvSpPr>
          <p:cNvPr id="3" name="Freeform 3"/>
          <p:cNvSpPr/>
          <p:nvPr/>
        </p:nvSpPr>
        <p:spPr>
          <a:xfrm>
            <a:off x="10464603" y="2141553"/>
            <a:ext cx="823893" cy="914162"/>
          </a:xfrm>
          <a:custGeom>
            <a:avLst/>
            <a:gdLst/>
            <a:ahLst/>
            <a:cxnLst/>
            <a:rect l="l" t="t" r="r" b="b"/>
            <a:pathLst>
              <a:path w="823893" h="914162">
                <a:moveTo>
                  <a:pt x="0" y="0"/>
                </a:moveTo>
                <a:lnTo>
                  <a:pt x="823894" y="0"/>
                </a:lnTo>
                <a:lnTo>
                  <a:pt x="823894" y="914162"/>
                </a:lnTo>
                <a:lnTo>
                  <a:pt x="0" y="914162"/>
                </a:lnTo>
                <a:lnTo>
                  <a:pt x="0" y="0"/>
                </a:lnTo>
                <a:close/>
              </a:path>
            </a:pathLst>
          </a:custGeom>
          <a:blipFill>
            <a:blip r:embed="rId4">
              <a:extLst>
                <a:ext uri="{96DAC541-7B7A-43D3-8B79-37D633B846F1}">
                  <asvg:svgBlip xmlns:asvg="http://schemas.microsoft.com/office/drawing/2016/SVG/main" r:embed="rId5"/>
                </a:ext>
              </a:extLst>
            </a:blip>
            <a:stretch>
              <a:fillRect t="-241" b="-242"/>
            </a:stretch>
          </a:blipFill>
        </p:spPr>
        <p:txBody>
          <a:bodyPr/>
          <a:lstStyle/>
          <a:p>
            <a:endParaRPr lang="en-IN"/>
          </a:p>
        </p:txBody>
      </p:sp>
      <p:sp>
        <p:nvSpPr>
          <p:cNvPr id="4" name="Freeform 4"/>
          <p:cNvSpPr/>
          <p:nvPr/>
        </p:nvSpPr>
        <p:spPr>
          <a:xfrm>
            <a:off x="68809" y="0"/>
            <a:ext cx="1919792" cy="1919792"/>
          </a:xfrm>
          <a:custGeom>
            <a:avLst/>
            <a:gdLst/>
            <a:ahLst/>
            <a:cxnLst/>
            <a:rect l="l" t="t" r="r" b="b"/>
            <a:pathLst>
              <a:path w="1919792" h="1919792">
                <a:moveTo>
                  <a:pt x="0" y="0"/>
                </a:moveTo>
                <a:lnTo>
                  <a:pt x="1919792" y="0"/>
                </a:lnTo>
                <a:lnTo>
                  <a:pt x="1919792" y="1919792"/>
                </a:lnTo>
                <a:lnTo>
                  <a:pt x="0" y="191979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
        <p:nvSpPr>
          <p:cNvPr id="5" name="TextBox 5"/>
          <p:cNvSpPr txBox="1"/>
          <p:nvPr/>
        </p:nvSpPr>
        <p:spPr>
          <a:xfrm>
            <a:off x="-20" y="167981"/>
            <a:ext cx="18288000" cy="1052570"/>
          </a:xfrm>
          <a:prstGeom prst="rect">
            <a:avLst/>
          </a:prstGeom>
        </p:spPr>
        <p:txBody>
          <a:bodyPr lIns="0" tIns="0" rIns="0" bIns="0" rtlCol="0" anchor="t">
            <a:spAutoFit/>
          </a:bodyPr>
          <a:lstStyle/>
          <a:p>
            <a:pPr algn="ctr">
              <a:lnSpc>
                <a:spcPts val="7609"/>
              </a:lnSpc>
            </a:pPr>
            <a:r>
              <a:rPr lang="en-US" sz="5435" b="1" dirty="0">
                <a:solidFill>
                  <a:srgbClr val="3677DF"/>
                </a:solidFill>
                <a:latin typeface="Montserrat Bold"/>
                <a:ea typeface="Montserrat Bold"/>
                <a:cs typeface="Montserrat Bold"/>
                <a:sym typeface="Montserrat Bold"/>
              </a:rPr>
              <a:t>GLOBAL ACADEMY OF TECHNOLOGY</a:t>
            </a:r>
          </a:p>
        </p:txBody>
      </p:sp>
      <p:sp>
        <p:nvSpPr>
          <p:cNvPr id="6" name="TextBox 6"/>
          <p:cNvSpPr txBox="1"/>
          <p:nvPr/>
        </p:nvSpPr>
        <p:spPr>
          <a:xfrm>
            <a:off x="4047363" y="971550"/>
            <a:ext cx="10193274" cy="533457"/>
          </a:xfrm>
          <a:prstGeom prst="rect">
            <a:avLst/>
          </a:prstGeom>
        </p:spPr>
        <p:txBody>
          <a:bodyPr lIns="0" tIns="0" rIns="0" bIns="0" rtlCol="0" anchor="t">
            <a:spAutoFit/>
          </a:bodyPr>
          <a:lstStyle/>
          <a:p>
            <a:pPr algn="ctr">
              <a:lnSpc>
                <a:spcPts val="2096"/>
              </a:lnSpc>
            </a:pPr>
            <a:r>
              <a:rPr lang="en-US" sz="1497" b="1">
                <a:solidFill>
                  <a:srgbClr val="000000"/>
                </a:solidFill>
                <a:latin typeface="Montserrat Bold"/>
                <a:ea typeface="Montserrat Bold"/>
                <a:cs typeface="Montserrat Bold"/>
                <a:sym typeface="Montserrat Bold"/>
              </a:rPr>
              <a:t>An Autonomous Institute, Affiliated to VTU Belagavi, Approved by AICTE, Accredited by NAAC with "A" Grade, Ideal Homes Township, Rajarajeshwari Nagar, Bengaluru-560098</a:t>
            </a:r>
          </a:p>
        </p:txBody>
      </p:sp>
      <p:sp>
        <p:nvSpPr>
          <p:cNvPr id="7" name="TextBox 7"/>
          <p:cNvSpPr txBox="1"/>
          <p:nvPr/>
        </p:nvSpPr>
        <p:spPr>
          <a:xfrm>
            <a:off x="9527724" y="5735241"/>
            <a:ext cx="2697651" cy="105270"/>
          </a:xfrm>
          <a:prstGeom prst="rect">
            <a:avLst/>
          </a:prstGeom>
        </p:spPr>
        <p:txBody>
          <a:bodyPr lIns="0" tIns="0" rIns="0" bIns="0" rtlCol="0" anchor="t">
            <a:spAutoFit/>
          </a:bodyPr>
          <a:lstStyle/>
          <a:p>
            <a:pPr algn="ctr">
              <a:lnSpc>
                <a:spcPts val="1038"/>
              </a:lnSpc>
            </a:pPr>
            <a:r>
              <a:rPr lang="en-US" sz="1384" spc="182">
                <a:solidFill>
                  <a:srgbClr val="3677DF"/>
                </a:solidFill>
                <a:latin typeface="Montserrat"/>
                <a:ea typeface="Montserrat"/>
                <a:cs typeface="Montserrat"/>
                <a:sym typeface="Montserrat"/>
              </a:rPr>
              <a:t># BEYOND INNOVATION</a:t>
            </a:r>
          </a:p>
        </p:txBody>
      </p:sp>
      <p:grpSp>
        <p:nvGrpSpPr>
          <p:cNvPr id="8" name="Group 8"/>
          <p:cNvGrpSpPr/>
          <p:nvPr/>
        </p:nvGrpSpPr>
        <p:grpSpPr>
          <a:xfrm>
            <a:off x="6886889" y="2449830"/>
            <a:ext cx="4514221" cy="2938205"/>
            <a:chOff x="0" y="0"/>
            <a:chExt cx="6018962" cy="3917607"/>
          </a:xfrm>
        </p:grpSpPr>
        <p:sp>
          <p:nvSpPr>
            <p:cNvPr id="9" name="Freeform 9"/>
            <p:cNvSpPr/>
            <p:nvPr/>
          </p:nvSpPr>
          <p:spPr>
            <a:xfrm>
              <a:off x="0" y="0"/>
              <a:ext cx="6018911" cy="3917569"/>
            </a:xfrm>
            <a:custGeom>
              <a:avLst/>
              <a:gdLst/>
              <a:ahLst/>
              <a:cxnLst/>
              <a:rect l="l" t="t" r="r" b="b"/>
              <a:pathLst>
                <a:path w="6018911" h="3917569">
                  <a:moveTo>
                    <a:pt x="0" y="0"/>
                  </a:moveTo>
                  <a:lnTo>
                    <a:pt x="6018911" y="0"/>
                  </a:lnTo>
                  <a:lnTo>
                    <a:pt x="6018911" y="3917569"/>
                  </a:lnTo>
                  <a:lnTo>
                    <a:pt x="0" y="3917569"/>
                  </a:lnTo>
                  <a:lnTo>
                    <a:pt x="0" y="0"/>
                  </a:lnTo>
                  <a:close/>
                </a:path>
              </a:pathLst>
            </a:custGeom>
            <a:blipFill>
              <a:blip r:embed="rId8"/>
              <a:stretch>
                <a:fillRect l="-9926" r="-9928"/>
              </a:stretch>
            </a:blipFill>
          </p:spPr>
          <p:txBody>
            <a:bodyPr/>
            <a:lstStyle/>
            <a:p>
              <a:endParaRPr lang="en-IN"/>
            </a:p>
          </p:txBody>
        </p:sp>
      </p:grpSp>
      <p:sp>
        <p:nvSpPr>
          <p:cNvPr id="10" name="TextBox 10"/>
          <p:cNvSpPr txBox="1"/>
          <p:nvPr/>
        </p:nvSpPr>
        <p:spPr>
          <a:xfrm>
            <a:off x="594303" y="6206347"/>
            <a:ext cx="17693697" cy="897682"/>
          </a:xfrm>
          <a:prstGeom prst="rect">
            <a:avLst/>
          </a:prstGeom>
        </p:spPr>
        <p:txBody>
          <a:bodyPr lIns="0" tIns="0" rIns="0" bIns="0" rtlCol="0" anchor="t">
            <a:spAutoFit/>
          </a:bodyPr>
          <a:lstStyle/>
          <a:p>
            <a:pPr algn="l">
              <a:lnSpc>
                <a:spcPts val="7019"/>
              </a:lnSpc>
            </a:pPr>
            <a:r>
              <a:rPr lang="en-US" sz="6000" b="1" dirty="0">
                <a:solidFill>
                  <a:srgbClr val="2254C5"/>
                </a:solidFill>
                <a:latin typeface="Montserrat Bold"/>
                <a:ea typeface="Montserrat Bold"/>
                <a:cs typeface="Montserrat Bold"/>
                <a:sym typeface="Montserrat Bold"/>
              </a:rPr>
              <a:t>Project Title: </a:t>
            </a:r>
            <a:r>
              <a:rPr lang="en-US" sz="6000" b="1" dirty="0">
                <a:solidFill>
                  <a:srgbClr val="000000"/>
                </a:solidFill>
                <a:latin typeface="Montserrat Bold"/>
                <a:ea typeface="Montserrat Bold"/>
                <a:cs typeface="Montserrat Bold"/>
                <a:sym typeface="Montserrat Bold"/>
              </a:rPr>
              <a:t>EduTube</a:t>
            </a:r>
          </a:p>
        </p:txBody>
      </p:sp>
      <p:sp>
        <p:nvSpPr>
          <p:cNvPr id="11" name="TextBox 11"/>
          <p:cNvSpPr txBox="1"/>
          <p:nvPr/>
        </p:nvSpPr>
        <p:spPr>
          <a:xfrm>
            <a:off x="533400" y="7516311"/>
            <a:ext cx="15697199" cy="2259145"/>
          </a:xfrm>
          <a:prstGeom prst="rect">
            <a:avLst/>
          </a:prstGeom>
        </p:spPr>
        <p:txBody>
          <a:bodyPr wrap="square" lIns="0" tIns="0" rIns="0" bIns="0" rtlCol="0" anchor="t">
            <a:spAutoFit/>
          </a:bodyPr>
          <a:lstStyle/>
          <a:p>
            <a:pPr algn="l">
              <a:lnSpc>
                <a:spcPts val="4530"/>
              </a:lnSpc>
            </a:pPr>
            <a:r>
              <a:rPr lang="en-US" sz="3000" b="1" spc="344" dirty="0">
                <a:solidFill>
                  <a:srgbClr val="000000"/>
                </a:solidFill>
                <a:latin typeface="Montserrat Bold"/>
                <a:ea typeface="Montserrat Bold"/>
                <a:cs typeface="Montserrat Bold"/>
                <a:sym typeface="Montserrat Bold"/>
              </a:rPr>
              <a:t>Team Name: 3 IDIOTS</a:t>
            </a:r>
          </a:p>
          <a:p>
            <a:pPr algn="l">
              <a:lnSpc>
                <a:spcPts val="4530"/>
              </a:lnSpc>
            </a:pPr>
            <a:r>
              <a:rPr lang="en-US" sz="3000" b="1" spc="344" dirty="0">
                <a:solidFill>
                  <a:srgbClr val="000000"/>
                </a:solidFill>
                <a:latin typeface="Montserrat Bold"/>
                <a:ea typeface="Montserrat Bold"/>
                <a:cs typeface="Montserrat Bold"/>
                <a:sym typeface="Montserrat Bold"/>
              </a:rPr>
              <a:t>Team Number: 56</a:t>
            </a:r>
          </a:p>
          <a:p>
            <a:pPr algn="l">
              <a:lnSpc>
                <a:spcPts val="4530"/>
              </a:lnSpc>
            </a:pPr>
            <a:r>
              <a:rPr lang="en-US" sz="3000" b="1" spc="286" dirty="0">
                <a:solidFill>
                  <a:srgbClr val="000000"/>
                </a:solidFill>
                <a:latin typeface="Montserrat Bold"/>
                <a:ea typeface="Montserrat Bold"/>
                <a:cs typeface="Montserrat Bold"/>
                <a:sym typeface="Montserrat Bold"/>
              </a:rPr>
              <a:t>Team Members: Sriram K N, M Vashishta Varma, Gireeshgowda K V</a:t>
            </a:r>
          </a:p>
          <a:p>
            <a:pPr algn="l">
              <a:lnSpc>
                <a:spcPts val="4530"/>
              </a:lnSpc>
            </a:pPr>
            <a:r>
              <a:rPr lang="en-US" sz="3000" b="1" spc="269" dirty="0">
                <a:solidFill>
                  <a:srgbClr val="000000"/>
                </a:solidFill>
                <a:latin typeface="Montserrat Bold"/>
                <a:ea typeface="Montserrat Bold"/>
                <a:cs typeface="Montserrat Bold"/>
                <a:sym typeface="Montserrat Bold"/>
              </a:rPr>
              <a:t>College Name: New Horizon College Of Engineering</a:t>
            </a:r>
          </a:p>
        </p:txBody>
      </p:sp>
      <p:sp>
        <p:nvSpPr>
          <p:cNvPr id="12" name="Freeform 12"/>
          <p:cNvSpPr/>
          <p:nvPr/>
        </p:nvSpPr>
        <p:spPr>
          <a:xfrm>
            <a:off x="15280538" y="7760037"/>
            <a:ext cx="3007462" cy="2996527"/>
          </a:xfrm>
          <a:custGeom>
            <a:avLst/>
            <a:gdLst/>
            <a:ahLst/>
            <a:cxnLst/>
            <a:rect l="l" t="t" r="r" b="b"/>
            <a:pathLst>
              <a:path w="3007462" h="2996527">
                <a:moveTo>
                  <a:pt x="0" y="0"/>
                </a:moveTo>
                <a:lnTo>
                  <a:pt x="3007462" y="0"/>
                </a:lnTo>
                <a:lnTo>
                  <a:pt x="3007462" y="2996526"/>
                </a:lnTo>
                <a:lnTo>
                  <a:pt x="0" y="2996526"/>
                </a:lnTo>
                <a:lnTo>
                  <a:pt x="0" y="0"/>
                </a:lnTo>
                <a:close/>
              </a:path>
            </a:pathLst>
          </a:custGeom>
          <a:blipFill>
            <a:blip r:embed="rId9">
              <a:extLst>
                <a:ext uri="{96DAC541-7B7A-43D3-8B79-37D633B846F1}">
                  <asvg:svgBlip xmlns:asvg="http://schemas.microsoft.com/office/drawing/2016/SVG/main" r:embed="rId10"/>
                </a:ext>
              </a:extLst>
            </a:blip>
            <a:stretch>
              <a:fillRect l="-134" r="-134"/>
            </a:stretch>
          </a:blipFill>
        </p:spPr>
        <p:txBody>
          <a:bodyPr/>
          <a:lstStyle/>
          <a:p>
            <a:endParaRPr lang="en-IN"/>
          </a:p>
        </p:txBody>
      </p:sp>
      <p:sp>
        <p:nvSpPr>
          <p:cNvPr id="13" name="Freeform 13"/>
          <p:cNvSpPr/>
          <p:nvPr/>
        </p:nvSpPr>
        <p:spPr>
          <a:xfrm>
            <a:off x="413718" y="2598630"/>
            <a:ext cx="4589174" cy="3212421"/>
          </a:xfrm>
          <a:custGeom>
            <a:avLst/>
            <a:gdLst/>
            <a:ahLst/>
            <a:cxnLst/>
            <a:rect l="l" t="t" r="r" b="b"/>
            <a:pathLst>
              <a:path w="4589174" h="3212421">
                <a:moveTo>
                  <a:pt x="0" y="0"/>
                </a:moveTo>
                <a:lnTo>
                  <a:pt x="4589174" y="0"/>
                </a:lnTo>
                <a:lnTo>
                  <a:pt x="4589174" y="3212420"/>
                </a:lnTo>
                <a:lnTo>
                  <a:pt x="0" y="3212420"/>
                </a:lnTo>
                <a:lnTo>
                  <a:pt x="0" y="0"/>
                </a:lnTo>
                <a:close/>
              </a:path>
            </a:pathLst>
          </a:custGeom>
          <a:blipFill>
            <a:blip r:embed="rId11">
              <a:extLst>
                <a:ext uri="{96DAC541-7B7A-43D3-8B79-37D633B846F1}">
                  <asvg:svgBlip xmlns:asvg="http://schemas.microsoft.com/office/drawing/2016/SVG/main" r:embed="rId12"/>
                </a:ext>
              </a:extLst>
            </a:blip>
            <a:stretch>
              <a:fillRect l="-118" r="-118"/>
            </a:stretch>
          </a:blipFill>
        </p:spPr>
        <p:txBody>
          <a:bodyPr/>
          <a:lstStyle/>
          <a:p>
            <a:endParaRPr lang="en-IN"/>
          </a:p>
        </p:txBody>
      </p:sp>
      <p:sp>
        <p:nvSpPr>
          <p:cNvPr id="14" name="TextBox 14"/>
          <p:cNvSpPr txBox="1"/>
          <p:nvPr/>
        </p:nvSpPr>
        <p:spPr>
          <a:xfrm>
            <a:off x="5298183" y="5107505"/>
            <a:ext cx="7691634" cy="484046"/>
          </a:xfrm>
          <a:prstGeom prst="rect">
            <a:avLst/>
          </a:prstGeom>
        </p:spPr>
        <p:txBody>
          <a:bodyPr lIns="0" tIns="0" rIns="0" bIns="0" rtlCol="0" anchor="t">
            <a:spAutoFit/>
          </a:bodyPr>
          <a:lstStyle/>
          <a:p>
            <a:pPr marL="0" lvl="0" indent="0" algn="ctr">
              <a:lnSpc>
                <a:spcPts val="3770"/>
              </a:lnSpc>
              <a:spcBef>
                <a:spcPct val="0"/>
              </a:spcBef>
            </a:pPr>
            <a:r>
              <a:rPr lang="en-US" sz="2693" u="none" strike="noStrike" spc="323">
                <a:solidFill>
                  <a:srgbClr val="2254C5"/>
                </a:solidFill>
                <a:latin typeface="Brick Sans"/>
                <a:ea typeface="Brick Sans"/>
                <a:cs typeface="Brick Sans"/>
                <a:sym typeface="Brick Sans"/>
              </a:rPr>
              <a:t>HACK-A-LEAGUE 4.0</a:t>
            </a:r>
          </a:p>
        </p:txBody>
      </p:sp>
      <p:sp>
        <p:nvSpPr>
          <p:cNvPr id="15" name="Freeform 15"/>
          <p:cNvSpPr/>
          <p:nvPr/>
        </p:nvSpPr>
        <p:spPr>
          <a:xfrm>
            <a:off x="176870" y="59584"/>
            <a:ext cx="2032168" cy="1445423"/>
          </a:xfrm>
          <a:custGeom>
            <a:avLst/>
            <a:gdLst/>
            <a:ahLst/>
            <a:cxnLst/>
            <a:rect l="l" t="t" r="r" b="b"/>
            <a:pathLst>
              <a:path w="2032168" h="1445423">
                <a:moveTo>
                  <a:pt x="0" y="0"/>
                </a:moveTo>
                <a:lnTo>
                  <a:pt x="2032168" y="0"/>
                </a:lnTo>
                <a:lnTo>
                  <a:pt x="2032168" y="1445423"/>
                </a:lnTo>
                <a:lnTo>
                  <a:pt x="0" y="1445423"/>
                </a:lnTo>
                <a:lnTo>
                  <a:pt x="0" y="0"/>
                </a:lnTo>
                <a:close/>
              </a:path>
            </a:pathLst>
          </a:custGeom>
          <a:blipFill>
            <a:blip r:embed="rId13"/>
            <a:stretch>
              <a:fillRect b="-289"/>
            </a:stretch>
          </a:blipFill>
        </p:spPr>
        <p:txBody>
          <a:bodyPr/>
          <a:lstStyle/>
          <a:p>
            <a:endParaRPr lang="en-IN"/>
          </a:p>
        </p:txBody>
      </p:sp>
      <p:sp>
        <p:nvSpPr>
          <p:cNvPr id="16" name="Freeform 16"/>
          <p:cNvSpPr/>
          <p:nvPr/>
        </p:nvSpPr>
        <p:spPr>
          <a:xfrm>
            <a:off x="16163917" y="-180971"/>
            <a:ext cx="1928619" cy="1685978"/>
          </a:xfrm>
          <a:custGeom>
            <a:avLst/>
            <a:gdLst/>
            <a:ahLst/>
            <a:cxnLst/>
            <a:rect l="l" t="t" r="r" b="b"/>
            <a:pathLst>
              <a:path w="1928619" h="1685978">
                <a:moveTo>
                  <a:pt x="0" y="0"/>
                </a:moveTo>
                <a:lnTo>
                  <a:pt x="1928619" y="0"/>
                </a:lnTo>
                <a:lnTo>
                  <a:pt x="1928619" y="1685978"/>
                </a:lnTo>
                <a:lnTo>
                  <a:pt x="0" y="1685978"/>
                </a:lnTo>
                <a:lnTo>
                  <a:pt x="0" y="0"/>
                </a:lnTo>
                <a:close/>
              </a:path>
            </a:pathLst>
          </a:custGeom>
          <a:blipFill>
            <a:blip r:embed="rId14"/>
            <a:stretch>
              <a:fillRect b="-14391"/>
            </a:stretch>
          </a:blipFill>
        </p:spPr>
        <p:txBody>
          <a:bodyPr/>
          <a:lstStyle/>
          <a:p>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aily life of immortal studeent">
            <a:hlinkClick r:id="" action="ppaction://media"/>
            <a:extLst>
              <a:ext uri="{FF2B5EF4-FFF2-40B4-BE49-F238E27FC236}">
                <a16:creationId xmlns:a16="http://schemas.microsoft.com/office/drawing/2014/main" id="{2B7CF87C-98C2-2737-D481-BD4F2F20ED4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09800" y="1307306"/>
            <a:ext cx="13639800" cy="7672388"/>
          </a:xfrm>
          <a:prstGeom prst="rect">
            <a:avLst/>
          </a:prstGeom>
        </p:spPr>
      </p:pic>
    </p:spTree>
    <p:extLst>
      <p:ext uri="{BB962C8B-B14F-4D97-AF65-F5344CB8AC3E}">
        <p14:creationId xmlns:p14="http://schemas.microsoft.com/office/powerpoint/2010/main" val="830584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24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81000" y="4552950"/>
            <a:ext cx="17345555" cy="5192640"/>
          </a:xfrm>
          <a:prstGeom prst="rect">
            <a:avLst/>
          </a:prstGeom>
        </p:spPr>
        <p:txBody>
          <a:bodyPr wrap="square" lIns="0" tIns="0" rIns="0" bIns="0" rtlCol="0" anchor="t">
            <a:spAutoFit/>
          </a:bodyPr>
          <a:lstStyle/>
          <a:p>
            <a:pPr algn="just"/>
            <a:r>
              <a:rPr lang="en-US" sz="3000" dirty="0">
                <a:latin typeface="Montserrat" panose="00000500000000000000" pitchFamily="2" charset="0"/>
              </a:rPr>
              <a:t>Students increasingly use YouTube for learning, but the platform is designed for engagement and entertainment, leading to distractions from recommendations, shorts, and unrelated content. There is no structured way to take notes, track understanding, or collaborate while watching videos. This results in passive consumption, low retention, and inefficient learning.</a:t>
            </a:r>
          </a:p>
          <a:p>
            <a:pPr algn="ctr"/>
            <a:endParaRPr lang="en-US" sz="3000" dirty="0">
              <a:latin typeface="Montserrat" panose="00000500000000000000" pitchFamily="2" charset="0"/>
            </a:endParaRPr>
          </a:p>
          <a:p>
            <a:pPr algn="just"/>
            <a:r>
              <a:rPr lang="en-US" sz="3000" dirty="0">
                <a:latin typeface="Montserrat" panose="00000500000000000000" pitchFamily="2" charset="0"/>
              </a:rPr>
              <a:t>The challenge is to transform YouTube into a focused, interactive learning environment by reducing distractions and integrating features like notes, AI assistance, quizzes, and collaboration without modifying YouTube’s core platform.</a:t>
            </a:r>
          </a:p>
          <a:p>
            <a:pPr algn="l">
              <a:lnSpc>
                <a:spcPts val="4200"/>
              </a:lnSpc>
            </a:pPr>
            <a:endParaRPr lang="en-US" sz="3000" dirty="0">
              <a:solidFill>
                <a:srgbClr val="000000"/>
              </a:solidFill>
              <a:latin typeface="Montserrat"/>
              <a:ea typeface="Montserrat"/>
              <a:cs typeface="Montserrat"/>
              <a:sym typeface="Montserrat"/>
            </a:endParaRPr>
          </a:p>
          <a:p>
            <a:pPr marL="685800" lvl="2" indent="-228600" algn="l">
              <a:lnSpc>
                <a:spcPts val="4200"/>
              </a:lnSpc>
            </a:pPr>
            <a:endParaRPr lang="en-US" sz="3000" dirty="0">
              <a:solidFill>
                <a:srgbClr val="000000"/>
              </a:solidFill>
              <a:latin typeface="Montserrat"/>
              <a:ea typeface="Montserrat"/>
              <a:cs typeface="Montserrat"/>
              <a:sym typeface="Montserrat"/>
            </a:endParaRPr>
          </a:p>
        </p:txBody>
      </p:sp>
      <p:sp>
        <p:nvSpPr>
          <p:cNvPr id="3" name="TextBox 3"/>
          <p:cNvSpPr txBox="1"/>
          <p:nvPr/>
        </p:nvSpPr>
        <p:spPr>
          <a:xfrm>
            <a:off x="1028700" y="1416882"/>
            <a:ext cx="8413366" cy="2759564"/>
          </a:xfrm>
          <a:prstGeom prst="rect">
            <a:avLst/>
          </a:prstGeom>
        </p:spPr>
        <p:txBody>
          <a:bodyPr lIns="0" tIns="0" rIns="0" bIns="0" rtlCol="0" anchor="t">
            <a:spAutoFit/>
          </a:bodyPr>
          <a:lstStyle/>
          <a:p>
            <a:pPr algn="l">
              <a:lnSpc>
                <a:spcPts val="10950"/>
              </a:lnSpc>
            </a:pPr>
            <a:r>
              <a:rPr lang="en-US" sz="9360" b="1">
                <a:solidFill>
                  <a:srgbClr val="2254C5"/>
                </a:solidFill>
                <a:latin typeface="Montserrat Bold"/>
                <a:ea typeface="Montserrat Bold"/>
                <a:cs typeface="Montserrat Bold"/>
                <a:sym typeface="Montserrat Bold"/>
              </a:rPr>
              <a:t>PROBLEM STATEMENT</a:t>
            </a:r>
          </a:p>
        </p:txBody>
      </p:sp>
      <p:grpSp>
        <p:nvGrpSpPr>
          <p:cNvPr id="4" name="Group 4"/>
          <p:cNvGrpSpPr/>
          <p:nvPr/>
        </p:nvGrpSpPr>
        <p:grpSpPr>
          <a:xfrm>
            <a:off x="11835775" y="619239"/>
            <a:ext cx="6466513" cy="28575"/>
            <a:chOff x="0" y="0"/>
            <a:chExt cx="8622017" cy="38100"/>
          </a:xfrm>
        </p:grpSpPr>
        <p:sp>
          <p:nvSpPr>
            <p:cNvPr id="5" name="Freeform 5"/>
            <p:cNvSpPr/>
            <p:nvPr/>
          </p:nvSpPr>
          <p:spPr>
            <a:xfrm>
              <a:off x="19050" y="0"/>
              <a:ext cx="8583930" cy="38100"/>
            </a:xfrm>
            <a:custGeom>
              <a:avLst/>
              <a:gdLst/>
              <a:ahLst/>
              <a:cxnLst/>
              <a:rect l="l" t="t" r="r" b="b"/>
              <a:pathLst>
                <a:path w="8583930" h="38100">
                  <a:moveTo>
                    <a:pt x="0" y="0"/>
                  </a:moveTo>
                  <a:lnTo>
                    <a:pt x="8583930" y="0"/>
                  </a:lnTo>
                  <a:lnTo>
                    <a:pt x="8583930" y="38100"/>
                  </a:lnTo>
                  <a:lnTo>
                    <a:pt x="0" y="38100"/>
                  </a:lnTo>
                  <a:close/>
                </a:path>
              </a:pathLst>
            </a:custGeom>
            <a:solidFill>
              <a:srgbClr val="2254C5"/>
            </a:solidFill>
          </p:spPr>
          <p:txBody>
            <a:bodyPr/>
            <a:lstStyle/>
            <a:p>
              <a:endParaRPr lang="en-IN"/>
            </a:p>
          </p:txBody>
        </p:sp>
      </p:grpSp>
      <p:grpSp>
        <p:nvGrpSpPr>
          <p:cNvPr id="6" name="Group 6"/>
          <p:cNvGrpSpPr/>
          <p:nvPr/>
        </p:nvGrpSpPr>
        <p:grpSpPr>
          <a:xfrm>
            <a:off x="780107" y="207550"/>
            <a:ext cx="1352864" cy="880548"/>
            <a:chOff x="0" y="0"/>
            <a:chExt cx="1803819" cy="1174064"/>
          </a:xfrm>
        </p:grpSpPr>
        <p:sp>
          <p:nvSpPr>
            <p:cNvPr id="7" name="Freeform 7"/>
            <p:cNvSpPr/>
            <p:nvPr/>
          </p:nvSpPr>
          <p:spPr>
            <a:xfrm>
              <a:off x="0" y="0"/>
              <a:ext cx="1803781" cy="1174115"/>
            </a:xfrm>
            <a:custGeom>
              <a:avLst/>
              <a:gdLst/>
              <a:ahLst/>
              <a:cxnLst/>
              <a:rect l="l" t="t" r="r" b="b"/>
              <a:pathLst>
                <a:path w="1803781" h="1174115">
                  <a:moveTo>
                    <a:pt x="0" y="0"/>
                  </a:moveTo>
                  <a:lnTo>
                    <a:pt x="1803781" y="0"/>
                  </a:lnTo>
                  <a:lnTo>
                    <a:pt x="1803781" y="1174115"/>
                  </a:lnTo>
                  <a:lnTo>
                    <a:pt x="0" y="1174115"/>
                  </a:lnTo>
                  <a:lnTo>
                    <a:pt x="0" y="0"/>
                  </a:lnTo>
                  <a:close/>
                </a:path>
              </a:pathLst>
            </a:custGeom>
            <a:blipFill>
              <a:blip r:embed="rId2"/>
              <a:stretch>
                <a:fillRect l="-9927" r="-9928" b="4"/>
              </a:stretch>
            </a:blipFill>
          </p:spPr>
          <p:txBody>
            <a:bodyPr/>
            <a:lstStyle/>
            <a:p>
              <a:endParaRPr lang="en-IN"/>
            </a:p>
          </p:txBody>
        </p:sp>
      </p:grpSp>
      <p:grpSp>
        <p:nvGrpSpPr>
          <p:cNvPr id="8" name="Group 8"/>
          <p:cNvGrpSpPr/>
          <p:nvPr/>
        </p:nvGrpSpPr>
        <p:grpSpPr>
          <a:xfrm>
            <a:off x="-19050" y="9700631"/>
            <a:ext cx="13067052" cy="38100"/>
            <a:chOff x="0" y="0"/>
            <a:chExt cx="17422736" cy="50800"/>
          </a:xfrm>
        </p:grpSpPr>
        <p:sp>
          <p:nvSpPr>
            <p:cNvPr id="9" name="Freeform 9"/>
            <p:cNvSpPr/>
            <p:nvPr/>
          </p:nvSpPr>
          <p:spPr>
            <a:xfrm>
              <a:off x="25400" y="0"/>
              <a:ext cx="17371949" cy="50800"/>
            </a:xfrm>
            <a:custGeom>
              <a:avLst/>
              <a:gdLst/>
              <a:ahLst/>
              <a:cxnLst/>
              <a:rect l="l" t="t" r="r" b="b"/>
              <a:pathLst>
                <a:path w="17371949" h="50800">
                  <a:moveTo>
                    <a:pt x="0" y="0"/>
                  </a:moveTo>
                  <a:lnTo>
                    <a:pt x="17371949" y="0"/>
                  </a:lnTo>
                  <a:lnTo>
                    <a:pt x="17371949" y="50800"/>
                  </a:lnTo>
                  <a:lnTo>
                    <a:pt x="0" y="50800"/>
                  </a:lnTo>
                  <a:close/>
                </a:path>
              </a:pathLst>
            </a:custGeom>
            <a:solidFill>
              <a:srgbClr val="2254C5"/>
            </a:solidFill>
          </p:spPr>
          <p:txBody>
            <a:bodyPr/>
            <a:lstStyle/>
            <a:p>
              <a:endParaRPr lang="en-IN"/>
            </a:p>
          </p:txBody>
        </p:sp>
      </p:grpSp>
      <p:sp>
        <p:nvSpPr>
          <p:cNvPr id="10" name="Freeform 10"/>
          <p:cNvSpPr/>
          <p:nvPr/>
        </p:nvSpPr>
        <p:spPr>
          <a:xfrm>
            <a:off x="7202834" y="902646"/>
            <a:ext cx="823893" cy="914162"/>
          </a:xfrm>
          <a:custGeom>
            <a:avLst/>
            <a:gdLst/>
            <a:ahLst/>
            <a:cxnLst/>
            <a:rect l="l" t="t" r="r" b="b"/>
            <a:pathLst>
              <a:path w="823893" h="914162">
                <a:moveTo>
                  <a:pt x="0" y="0"/>
                </a:moveTo>
                <a:lnTo>
                  <a:pt x="823893" y="0"/>
                </a:lnTo>
                <a:lnTo>
                  <a:pt x="823893" y="914162"/>
                </a:lnTo>
                <a:lnTo>
                  <a:pt x="0" y="914162"/>
                </a:lnTo>
                <a:lnTo>
                  <a:pt x="0" y="0"/>
                </a:lnTo>
                <a:close/>
              </a:path>
            </a:pathLst>
          </a:custGeom>
          <a:blipFill>
            <a:blip r:embed="rId3">
              <a:extLst>
                <a:ext uri="{96DAC541-7B7A-43D3-8B79-37D633B846F1}">
                  <asvg:svgBlip xmlns:asvg="http://schemas.microsoft.com/office/drawing/2016/SVG/main" r:embed="rId4"/>
                </a:ext>
              </a:extLst>
            </a:blip>
            <a:stretch>
              <a:fillRect t="-241" b="-242"/>
            </a:stretch>
          </a:blipFill>
        </p:spPr>
        <p:txBody>
          <a:bodyPr/>
          <a:lstStyle/>
          <a:p>
            <a:endParaRPr lang="en-IN"/>
          </a:p>
        </p:txBody>
      </p:sp>
      <p:sp>
        <p:nvSpPr>
          <p:cNvPr id="11" name="TextBox 11"/>
          <p:cNvSpPr txBox="1"/>
          <p:nvPr/>
        </p:nvSpPr>
        <p:spPr>
          <a:xfrm>
            <a:off x="13858005" y="9633956"/>
            <a:ext cx="4211298" cy="398596"/>
          </a:xfrm>
          <a:prstGeom prst="rect">
            <a:avLst/>
          </a:prstGeom>
        </p:spPr>
        <p:txBody>
          <a:bodyPr lIns="0" tIns="0" rIns="0" bIns="0" rtlCol="0" anchor="t">
            <a:spAutoFit/>
          </a:bodyPr>
          <a:lstStyle/>
          <a:p>
            <a:pPr marL="0" lvl="0" indent="0" algn="ctr">
              <a:lnSpc>
                <a:spcPts val="3068"/>
              </a:lnSpc>
              <a:spcBef>
                <a:spcPct val="0"/>
              </a:spcBef>
            </a:pPr>
            <a:r>
              <a:rPr lang="en-US" sz="2191" u="none" strike="noStrike" spc="263">
                <a:solidFill>
                  <a:srgbClr val="2254C5"/>
                </a:solidFill>
                <a:latin typeface="Brick Sans"/>
                <a:ea typeface="Brick Sans"/>
                <a:cs typeface="Brick Sans"/>
                <a:sym typeface="Brick Sans"/>
              </a:rPr>
              <a:t>HACK-A-LEAGUE 4.0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254C5"/>
        </a:solidFill>
        <a:effectLst/>
      </p:bgPr>
    </p:bg>
    <p:spTree>
      <p:nvGrpSpPr>
        <p:cNvPr id="1" name=""/>
        <p:cNvGrpSpPr/>
        <p:nvPr/>
      </p:nvGrpSpPr>
      <p:grpSpPr>
        <a:xfrm>
          <a:off x="0" y="0"/>
          <a:ext cx="0" cy="0"/>
          <a:chOff x="0" y="0"/>
          <a:chExt cx="0" cy="0"/>
        </a:xfrm>
      </p:grpSpPr>
      <p:grpSp>
        <p:nvGrpSpPr>
          <p:cNvPr id="2" name="Group 2"/>
          <p:cNvGrpSpPr/>
          <p:nvPr/>
        </p:nvGrpSpPr>
        <p:grpSpPr>
          <a:xfrm>
            <a:off x="-19050" y="9700631"/>
            <a:ext cx="13327313" cy="38100"/>
            <a:chOff x="0" y="0"/>
            <a:chExt cx="17769751" cy="50800"/>
          </a:xfrm>
        </p:grpSpPr>
        <p:sp>
          <p:nvSpPr>
            <p:cNvPr id="3" name="Freeform 3"/>
            <p:cNvSpPr/>
            <p:nvPr/>
          </p:nvSpPr>
          <p:spPr>
            <a:xfrm>
              <a:off x="25400" y="0"/>
              <a:ext cx="17718912" cy="50800"/>
            </a:xfrm>
            <a:custGeom>
              <a:avLst/>
              <a:gdLst/>
              <a:ahLst/>
              <a:cxnLst/>
              <a:rect l="l" t="t" r="r" b="b"/>
              <a:pathLst>
                <a:path w="17718912" h="50800">
                  <a:moveTo>
                    <a:pt x="0" y="0"/>
                  </a:moveTo>
                  <a:lnTo>
                    <a:pt x="17718912" y="0"/>
                  </a:lnTo>
                  <a:lnTo>
                    <a:pt x="17718912" y="50800"/>
                  </a:lnTo>
                  <a:lnTo>
                    <a:pt x="0" y="50800"/>
                  </a:lnTo>
                  <a:close/>
                </a:path>
              </a:pathLst>
            </a:custGeom>
            <a:solidFill>
              <a:srgbClr val="FFFFFF"/>
            </a:solidFill>
          </p:spPr>
          <p:txBody>
            <a:bodyPr/>
            <a:lstStyle/>
            <a:p>
              <a:endParaRPr lang="en-IN"/>
            </a:p>
          </p:txBody>
        </p:sp>
      </p:grpSp>
      <p:grpSp>
        <p:nvGrpSpPr>
          <p:cNvPr id="4" name="Group 4"/>
          <p:cNvGrpSpPr/>
          <p:nvPr/>
        </p:nvGrpSpPr>
        <p:grpSpPr>
          <a:xfrm>
            <a:off x="11835775" y="619239"/>
            <a:ext cx="6466513" cy="28575"/>
            <a:chOff x="0" y="0"/>
            <a:chExt cx="8622017" cy="38100"/>
          </a:xfrm>
        </p:grpSpPr>
        <p:sp>
          <p:nvSpPr>
            <p:cNvPr id="5" name="Freeform 5"/>
            <p:cNvSpPr/>
            <p:nvPr/>
          </p:nvSpPr>
          <p:spPr>
            <a:xfrm>
              <a:off x="19050" y="0"/>
              <a:ext cx="8583930" cy="38100"/>
            </a:xfrm>
            <a:custGeom>
              <a:avLst/>
              <a:gdLst/>
              <a:ahLst/>
              <a:cxnLst/>
              <a:rect l="l" t="t" r="r" b="b"/>
              <a:pathLst>
                <a:path w="8583930" h="38100">
                  <a:moveTo>
                    <a:pt x="0" y="0"/>
                  </a:moveTo>
                  <a:lnTo>
                    <a:pt x="8583930" y="0"/>
                  </a:lnTo>
                  <a:lnTo>
                    <a:pt x="8583930" y="38100"/>
                  </a:lnTo>
                  <a:lnTo>
                    <a:pt x="0" y="38100"/>
                  </a:lnTo>
                  <a:close/>
                </a:path>
              </a:pathLst>
            </a:custGeom>
            <a:solidFill>
              <a:srgbClr val="FFFFFF"/>
            </a:solidFill>
          </p:spPr>
          <p:txBody>
            <a:bodyPr/>
            <a:lstStyle/>
            <a:p>
              <a:endParaRPr lang="en-IN"/>
            </a:p>
          </p:txBody>
        </p:sp>
      </p:grpSp>
      <p:sp>
        <p:nvSpPr>
          <p:cNvPr id="6" name="TextBox 6"/>
          <p:cNvSpPr txBox="1"/>
          <p:nvPr/>
        </p:nvSpPr>
        <p:spPr>
          <a:xfrm>
            <a:off x="1371238" y="1272988"/>
            <a:ext cx="9568720" cy="2372916"/>
          </a:xfrm>
          <a:prstGeom prst="rect">
            <a:avLst/>
          </a:prstGeom>
        </p:spPr>
        <p:txBody>
          <a:bodyPr lIns="0" tIns="0" rIns="0" bIns="0" rtlCol="0" anchor="t">
            <a:spAutoFit/>
          </a:bodyPr>
          <a:lstStyle/>
          <a:p>
            <a:pPr algn="l">
              <a:lnSpc>
                <a:spcPts val="17470"/>
              </a:lnSpc>
            </a:pPr>
            <a:r>
              <a:rPr lang="en-US" sz="12478" b="1">
                <a:solidFill>
                  <a:srgbClr val="FFFFFF"/>
                </a:solidFill>
                <a:latin typeface="Montserrat Bold"/>
                <a:ea typeface="Montserrat Bold"/>
                <a:cs typeface="Montserrat Bold"/>
                <a:sym typeface="Montserrat Bold"/>
              </a:rPr>
              <a:t>SCOPE</a:t>
            </a:r>
          </a:p>
        </p:txBody>
      </p:sp>
      <p:sp>
        <p:nvSpPr>
          <p:cNvPr id="7" name="TextBox 7"/>
          <p:cNvSpPr txBox="1"/>
          <p:nvPr/>
        </p:nvSpPr>
        <p:spPr>
          <a:xfrm>
            <a:off x="1028700" y="3843261"/>
            <a:ext cx="15243572" cy="4300088"/>
          </a:xfrm>
          <a:prstGeom prst="rect">
            <a:avLst/>
          </a:prstGeom>
        </p:spPr>
        <p:txBody>
          <a:bodyPr lIns="0" tIns="0" rIns="0" bIns="0" rtlCol="0" anchor="t">
            <a:spAutoFit/>
          </a:bodyPr>
          <a:lstStyle/>
          <a:p>
            <a:pPr marL="457200" lvl="2" algn="ctr">
              <a:lnSpc>
                <a:spcPts val="4200"/>
              </a:lnSpc>
            </a:pPr>
            <a:r>
              <a:rPr lang="en-US" sz="3000" b="1" spc="600" dirty="0">
                <a:solidFill>
                  <a:schemeClr val="bg1">
                    <a:lumMod val="75000"/>
                  </a:schemeClr>
                </a:solidFill>
                <a:latin typeface="Montserrat" panose="00000500000000000000" pitchFamily="2" charset="0"/>
              </a:rPr>
              <a:t>2+ billion monthly active users</a:t>
            </a:r>
            <a:r>
              <a:rPr lang="en-US" sz="3000" spc="600" dirty="0">
                <a:solidFill>
                  <a:schemeClr val="bg1">
                    <a:lumMod val="75000"/>
                  </a:schemeClr>
                </a:solidFill>
                <a:latin typeface="Montserrat" panose="00000500000000000000" pitchFamily="2" charset="0"/>
              </a:rPr>
              <a:t> </a:t>
            </a:r>
            <a:r>
              <a:rPr lang="en-US" sz="3000" dirty="0">
                <a:solidFill>
                  <a:schemeClr val="bg1">
                    <a:lumMod val="75000"/>
                  </a:schemeClr>
                </a:solidFill>
                <a:latin typeface="Montserrat" panose="00000500000000000000" pitchFamily="2" charset="0"/>
              </a:rPr>
              <a:t>use YouTube worldwide.</a:t>
            </a:r>
          </a:p>
          <a:p>
            <a:pPr algn="ctr"/>
            <a:r>
              <a:rPr lang="en-US" sz="3000" b="1" spc="600" dirty="0">
                <a:solidFill>
                  <a:schemeClr val="bg1">
                    <a:lumMod val="75000"/>
                  </a:schemeClr>
                </a:solidFill>
                <a:latin typeface="Montserrat" panose="00000500000000000000" pitchFamily="2" charset="0"/>
              </a:rPr>
              <a:t>Over 1 billion hours of video</a:t>
            </a:r>
            <a:r>
              <a:rPr lang="en-US" sz="3000" spc="600" dirty="0">
                <a:solidFill>
                  <a:schemeClr val="bg1">
                    <a:lumMod val="75000"/>
                  </a:schemeClr>
                </a:solidFill>
                <a:latin typeface="Montserrat" panose="00000500000000000000" pitchFamily="2" charset="0"/>
              </a:rPr>
              <a:t> </a:t>
            </a:r>
            <a:r>
              <a:rPr lang="en-US" sz="3000" dirty="0">
                <a:solidFill>
                  <a:schemeClr val="bg1">
                    <a:lumMod val="75000"/>
                  </a:schemeClr>
                </a:solidFill>
                <a:latin typeface="Montserrat" panose="00000500000000000000" pitchFamily="2" charset="0"/>
              </a:rPr>
              <a:t>are watched on YouTube every day.</a:t>
            </a:r>
          </a:p>
          <a:p>
            <a:pPr algn="ctr"/>
            <a:endParaRPr lang="en-US" sz="3000" dirty="0">
              <a:solidFill>
                <a:schemeClr val="bg1">
                  <a:lumMod val="75000"/>
                </a:schemeClr>
              </a:solidFill>
              <a:latin typeface="Montserrat" panose="00000500000000000000" pitchFamily="2" charset="0"/>
            </a:endParaRPr>
          </a:p>
          <a:p>
            <a:pPr algn="ctr"/>
            <a:r>
              <a:rPr lang="en-US" sz="3000" dirty="0">
                <a:solidFill>
                  <a:schemeClr val="bg1">
                    <a:lumMod val="75000"/>
                  </a:schemeClr>
                </a:solidFill>
                <a:latin typeface="Montserrat" panose="00000500000000000000" pitchFamily="2" charset="0"/>
              </a:rPr>
              <a:t>A majority of users report using YouTube to </a:t>
            </a:r>
            <a:r>
              <a:rPr lang="en-US" sz="3000" b="1" spc="600" dirty="0">
                <a:solidFill>
                  <a:schemeClr val="bg1">
                    <a:lumMod val="75000"/>
                  </a:schemeClr>
                </a:solidFill>
                <a:latin typeface="Montserrat" panose="00000500000000000000" pitchFamily="2" charset="0"/>
              </a:rPr>
              <a:t>learn new skills, academics, or tutorials</a:t>
            </a:r>
            <a:r>
              <a:rPr lang="en-US" sz="3000" spc="600" dirty="0">
                <a:solidFill>
                  <a:schemeClr val="bg1">
                    <a:lumMod val="75000"/>
                  </a:schemeClr>
                </a:solidFill>
                <a:latin typeface="Montserrat" panose="00000500000000000000" pitchFamily="2" charset="0"/>
              </a:rPr>
              <a:t> </a:t>
            </a:r>
            <a:r>
              <a:rPr lang="en-US" sz="3000" dirty="0">
                <a:solidFill>
                  <a:schemeClr val="bg1">
                    <a:lumMod val="75000"/>
                  </a:schemeClr>
                </a:solidFill>
                <a:latin typeface="Montserrat" panose="00000500000000000000" pitchFamily="2" charset="0"/>
              </a:rPr>
              <a:t>(education is one of the top content categories).</a:t>
            </a:r>
          </a:p>
          <a:p>
            <a:pPr algn="ctr"/>
            <a:endParaRPr lang="en-US" sz="3200" dirty="0">
              <a:solidFill>
                <a:schemeClr val="bg1">
                  <a:lumMod val="75000"/>
                </a:schemeClr>
              </a:solidFill>
              <a:latin typeface="Montserrat" panose="00000500000000000000" pitchFamily="2" charset="0"/>
            </a:endParaRPr>
          </a:p>
          <a:p>
            <a:pPr algn="ctr"/>
            <a:r>
              <a:rPr lang="en-US" sz="3000" b="1" u="sng" spc="600" dirty="0">
                <a:solidFill>
                  <a:schemeClr val="bg1">
                    <a:lumMod val="75000"/>
                  </a:schemeClr>
                </a:solidFill>
                <a:latin typeface="Montserrat" panose="00000500000000000000" pitchFamily="2" charset="0"/>
              </a:rPr>
              <a:t>We are not creating a new learning platform</a:t>
            </a:r>
            <a:br>
              <a:rPr lang="en-US" sz="3000" b="1" u="sng" spc="600" dirty="0">
                <a:solidFill>
                  <a:schemeClr val="bg1">
                    <a:lumMod val="75000"/>
                  </a:schemeClr>
                </a:solidFill>
                <a:latin typeface="Montserrat" panose="00000500000000000000" pitchFamily="2" charset="0"/>
              </a:rPr>
            </a:br>
            <a:r>
              <a:rPr lang="en-US" sz="3000" b="1" u="sng" spc="600" dirty="0">
                <a:solidFill>
                  <a:schemeClr val="bg1">
                    <a:lumMod val="75000"/>
                  </a:schemeClr>
                </a:solidFill>
                <a:latin typeface="Montserrat" panose="00000500000000000000" pitchFamily="2" charset="0"/>
              </a:rPr>
              <a:t>we are upgrading the world’s largest one.</a:t>
            </a:r>
          </a:p>
          <a:p>
            <a:pPr marL="457200" lvl="2">
              <a:lnSpc>
                <a:spcPts val="4200"/>
              </a:lnSpc>
            </a:pPr>
            <a:endParaRPr lang="en-US" sz="3000" dirty="0">
              <a:solidFill>
                <a:srgbClr val="FFFFFF"/>
              </a:solidFill>
              <a:latin typeface="Montserrat" panose="00000500000000000000" pitchFamily="2" charset="0"/>
              <a:ea typeface="Montserrat"/>
              <a:cs typeface="Montserrat"/>
              <a:sym typeface="Montserrat"/>
            </a:endParaRPr>
          </a:p>
        </p:txBody>
      </p:sp>
      <p:grpSp>
        <p:nvGrpSpPr>
          <p:cNvPr id="8" name="Group 8"/>
          <p:cNvGrpSpPr/>
          <p:nvPr/>
        </p:nvGrpSpPr>
        <p:grpSpPr>
          <a:xfrm>
            <a:off x="780107" y="207550"/>
            <a:ext cx="1352864" cy="880548"/>
            <a:chOff x="0" y="0"/>
            <a:chExt cx="1803819" cy="1174064"/>
          </a:xfrm>
        </p:grpSpPr>
        <p:sp>
          <p:nvSpPr>
            <p:cNvPr id="9" name="Freeform 9"/>
            <p:cNvSpPr/>
            <p:nvPr/>
          </p:nvSpPr>
          <p:spPr>
            <a:xfrm>
              <a:off x="0" y="0"/>
              <a:ext cx="1803781" cy="1174115"/>
            </a:xfrm>
            <a:custGeom>
              <a:avLst/>
              <a:gdLst/>
              <a:ahLst/>
              <a:cxnLst/>
              <a:rect l="l" t="t" r="r" b="b"/>
              <a:pathLst>
                <a:path w="1803781" h="1174115">
                  <a:moveTo>
                    <a:pt x="0" y="0"/>
                  </a:moveTo>
                  <a:lnTo>
                    <a:pt x="1803781" y="0"/>
                  </a:lnTo>
                  <a:lnTo>
                    <a:pt x="1803781" y="1174115"/>
                  </a:lnTo>
                  <a:lnTo>
                    <a:pt x="0" y="1174115"/>
                  </a:lnTo>
                  <a:lnTo>
                    <a:pt x="0" y="0"/>
                  </a:lnTo>
                  <a:close/>
                </a:path>
              </a:pathLst>
            </a:custGeom>
            <a:blipFill>
              <a:blip r:embed="rId2"/>
              <a:stretch>
                <a:fillRect l="-9927" r="-9928" b="4"/>
              </a:stretch>
            </a:blipFill>
          </p:spPr>
          <p:txBody>
            <a:bodyPr/>
            <a:lstStyle/>
            <a:p>
              <a:endParaRPr lang="en-IN"/>
            </a:p>
          </p:txBody>
        </p:sp>
      </p:grpSp>
      <p:sp>
        <p:nvSpPr>
          <p:cNvPr id="10" name="Freeform 10"/>
          <p:cNvSpPr/>
          <p:nvPr/>
        </p:nvSpPr>
        <p:spPr>
          <a:xfrm>
            <a:off x="7057977" y="1457906"/>
            <a:ext cx="823893" cy="914162"/>
          </a:xfrm>
          <a:custGeom>
            <a:avLst/>
            <a:gdLst/>
            <a:ahLst/>
            <a:cxnLst/>
            <a:rect l="l" t="t" r="r" b="b"/>
            <a:pathLst>
              <a:path w="823893" h="914162">
                <a:moveTo>
                  <a:pt x="0" y="0"/>
                </a:moveTo>
                <a:lnTo>
                  <a:pt x="823894" y="0"/>
                </a:lnTo>
                <a:lnTo>
                  <a:pt x="823894" y="914162"/>
                </a:lnTo>
                <a:lnTo>
                  <a:pt x="0" y="914162"/>
                </a:lnTo>
                <a:lnTo>
                  <a:pt x="0" y="0"/>
                </a:lnTo>
                <a:close/>
              </a:path>
            </a:pathLst>
          </a:custGeom>
          <a:blipFill>
            <a:blip r:embed="rId3">
              <a:extLst>
                <a:ext uri="{96DAC541-7B7A-43D3-8B79-37D633B846F1}">
                  <asvg:svgBlip xmlns:asvg="http://schemas.microsoft.com/office/drawing/2016/SVG/main" r:embed="rId4"/>
                </a:ext>
              </a:extLst>
            </a:blip>
            <a:stretch>
              <a:fillRect t="-241" b="-242"/>
            </a:stretch>
          </a:blipFill>
        </p:spPr>
        <p:txBody>
          <a:bodyPr/>
          <a:lstStyle/>
          <a:p>
            <a:endParaRPr lang="en-IN"/>
          </a:p>
        </p:txBody>
      </p:sp>
      <p:sp>
        <p:nvSpPr>
          <p:cNvPr id="11" name="TextBox 11"/>
          <p:cNvSpPr txBox="1"/>
          <p:nvPr/>
        </p:nvSpPr>
        <p:spPr>
          <a:xfrm>
            <a:off x="14092438" y="9523240"/>
            <a:ext cx="3932531" cy="373832"/>
          </a:xfrm>
          <a:prstGeom prst="rect">
            <a:avLst/>
          </a:prstGeom>
        </p:spPr>
        <p:txBody>
          <a:bodyPr lIns="0" tIns="0" rIns="0" bIns="0" rtlCol="0" anchor="t">
            <a:spAutoFit/>
          </a:bodyPr>
          <a:lstStyle/>
          <a:p>
            <a:pPr marL="0" lvl="0" indent="0" algn="ctr">
              <a:lnSpc>
                <a:spcPts val="2927"/>
              </a:lnSpc>
              <a:spcBef>
                <a:spcPct val="0"/>
              </a:spcBef>
            </a:pPr>
            <a:r>
              <a:rPr lang="en-US" sz="2091" u="none" strike="noStrike" spc="250">
                <a:solidFill>
                  <a:srgbClr val="FFFFFF"/>
                </a:solidFill>
                <a:latin typeface="Brick Sans"/>
                <a:ea typeface="Brick Sans"/>
                <a:cs typeface="Brick Sans"/>
                <a:sym typeface="Brick Sans"/>
              </a:rPr>
              <a:t>HACK-A-LEAGUE 4.0</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050" y="9700631"/>
            <a:ext cx="13067052" cy="38100"/>
            <a:chOff x="0" y="0"/>
            <a:chExt cx="17422736" cy="50800"/>
          </a:xfrm>
        </p:grpSpPr>
        <p:sp>
          <p:nvSpPr>
            <p:cNvPr id="3" name="Freeform 3"/>
            <p:cNvSpPr/>
            <p:nvPr/>
          </p:nvSpPr>
          <p:spPr>
            <a:xfrm>
              <a:off x="25400" y="0"/>
              <a:ext cx="17371949" cy="50800"/>
            </a:xfrm>
            <a:custGeom>
              <a:avLst/>
              <a:gdLst/>
              <a:ahLst/>
              <a:cxnLst/>
              <a:rect l="l" t="t" r="r" b="b"/>
              <a:pathLst>
                <a:path w="17371949" h="50800">
                  <a:moveTo>
                    <a:pt x="0" y="0"/>
                  </a:moveTo>
                  <a:lnTo>
                    <a:pt x="17371949" y="0"/>
                  </a:lnTo>
                  <a:lnTo>
                    <a:pt x="17371949" y="50800"/>
                  </a:lnTo>
                  <a:lnTo>
                    <a:pt x="0" y="50800"/>
                  </a:lnTo>
                  <a:close/>
                </a:path>
              </a:pathLst>
            </a:custGeom>
            <a:solidFill>
              <a:srgbClr val="2254C5"/>
            </a:solidFill>
          </p:spPr>
          <p:txBody>
            <a:bodyPr/>
            <a:lstStyle/>
            <a:p>
              <a:endParaRPr lang="en-IN"/>
            </a:p>
          </p:txBody>
        </p:sp>
      </p:grpSp>
      <p:grpSp>
        <p:nvGrpSpPr>
          <p:cNvPr id="4" name="Group 4"/>
          <p:cNvGrpSpPr/>
          <p:nvPr/>
        </p:nvGrpSpPr>
        <p:grpSpPr>
          <a:xfrm>
            <a:off x="11835775" y="619239"/>
            <a:ext cx="6466513" cy="28575"/>
            <a:chOff x="0" y="0"/>
            <a:chExt cx="8622017" cy="38100"/>
          </a:xfrm>
        </p:grpSpPr>
        <p:sp>
          <p:nvSpPr>
            <p:cNvPr id="5" name="Freeform 5"/>
            <p:cNvSpPr/>
            <p:nvPr/>
          </p:nvSpPr>
          <p:spPr>
            <a:xfrm>
              <a:off x="19050" y="0"/>
              <a:ext cx="8583930" cy="38100"/>
            </a:xfrm>
            <a:custGeom>
              <a:avLst/>
              <a:gdLst/>
              <a:ahLst/>
              <a:cxnLst/>
              <a:rect l="l" t="t" r="r" b="b"/>
              <a:pathLst>
                <a:path w="8583930" h="38100">
                  <a:moveTo>
                    <a:pt x="0" y="0"/>
                  </a:moveTo>
                  <a:lnTo>
                    <a:pt x="8583930" y="0"/>
                  </a:lnTo>
                  <a:lnTo>
                    <a:pt x="8583930" y="38100"/>
                  </a:lnTo>
                  <a:lnTo>
                    <a:pt x="0" y="38100"/>
                  </a:lnTo>
                  <a:close/>
                </a:path>
              </a:pathLst>
            </a:custGeom>
            <a:solidFill>
              <a:srgbClr val="2254C5"/>
            </a:solidFill>
          </p:spPr>
          <p:txBody>
            <a:bodyPr/>
            <a:lstStyle/>
            <a:p>
              <a:endParaRPr lang="en-IN"/>
            </a:p>
          </p:txBody>
        </p:sp>
      </p:grpSp>
      <p:sp>
        <p:nvSpPr>
          <p:cNvPr id="6" name="TextBox 6"/>
          <p:cNvSpPr txBox="1"/>
          <p:nvPr/>
        </p:nvSpPr>
        <p:spPr>
          <a:xfrm>
            <a:off x="728920" y="1088136"/>
            <a:ext cx="13465016" cy="1867357"/>
          </a:xfrm>
          <a:prstGeom prst="rect">
            <a:avLst/>
          </a:prstGeom>
        </p:spPr>
        <p:txBody>
          <a:bodyPr lIns="0" tIns="0" rIns="0" bIns="0" rtlCol="0" anchor="t">
            <a:spAutoFit/>
          </a:bodyPr>
          <a:lstStyle/>
          <a:p>
            <a:pPr algn="l">
              <a:lnSpc>
                <a:spcPts val="13701"/>
              </a:lnSpc>
            </a:pPr>
            <a:r>
              <a:rPr lang="en-US" sz="9785" b="1" dirty="0">
                <a:solidFill>
                  <a:srgbClr val="2254C5"/>
                </a:solidFill>
                <a:latin typeface="Montserrat Bold"/>
                <a:ea typeface="Montserrat Bold"/>
                <a:cs typeface="Montserrat Bold"/>
                <a:sym typeface="Montserrat Bold"/>
              </a:rPr>
              <a:t>SOLUTION REVIEW</a:t>
            </a:r>
          </a:p>
        </p:txBody>
      </p:sp>
      <p:sp>
        <p:nvSpPr>
          <p:cNvPr id="7" name="TextBox 7"/>
          <p:cNvSpPr txBox="1"/>
          <p:nvPr/>
        </p:nvSpPr>
        <p:spPr>
          <a:xfrm>
            <a:off x="780107" y="2917320"/>
            <a:ext cx="16778973" cy="6962355"/>
          </a:xfrm>
          <a:prstGeom prst="rect">
            <a:avLst/>
          </a:prstGeom>
        </p:spPr>
        <p:txBody>
          <a:bodyPr wrap="square" lIns="0" tIns="0" rIns="0" bIns="0" rtlCol="0" anchor="t">
            <a:spAutoFit/>
          </a:bodyPr>
          <a:lstStyle/>
          <a:p>
            <a:pPr algn="just"/>
            <a:r>
              <a:rPr lang="en-US" sz="3000" b="1" spc="600" dirty="0">
                <a:latin typeface="Montserrat" panose="00000500000000000000" pitchFamily="2" charset="0"/>
              </a:rPr>
              <a:t>EduTube</a:t>
            </a:r>
            <a:r>
              <a:rPr lang="en-US" sz="3000" dirty="0">
                <a:latin typeface="Montserrat" panose="00000500000000000000" pitchFamily="2" charset="0"/>
              </a:rPr>
              <a:t> is a Chrome extension + Web Application that transforms YouTube into a focused, AI-powered learning platform without modifying YouTube itself. It removes distractions like recommendations and shorts, enabling a dedicated Study Mode for students.</a:t>
            </a:r>
          </a:p>
          <a:p>
            <a:pPr algn="just"/>
            <a:endParaRPr lang="en-US" sz="3000" dirty="0">
              <a:latin typeface="Montserrat" panose="00000500000000000000" pitchFamily="2" charset="0"/>
            </a:endParaRPr>
          </a:p>
          <a:p>
            <a:pPr marL="457200" indent="-457200">
              <a:buFont typeface="Arial" panose="020B0604020202020204" pitchFamily="34" charset="0"/>
              <a:buChar char="•"/>
            </a:pPr>
            <a:r>
              <a:rPr lang="en-US" sz="3000" dirty="0">
                <a:latin typeface="Montserrat" panose="00000500000000000000" pitchFamily="2" charset="0"/>
              </a:rPr>
              <a:t>Timestamp-based note-taking</a:t>
            </a:r>
          </a:p>
          <a:p>
            <a:pPr marL="457200" indent="-457200">
              <a:buFont typeface="Arial" panose="020B0604020202020204" pitchFamily="34" charset="0"/>
              <a:buChar char="•"/>
            </a:pPr>
            <a:r>
              <a:rPr lang="en-US" sz="3000" dirty="0">
                <a:latin typeface="Montserrat" panose="00000500000000000000" pitchFamily="2" charset="0"/>
              </a:rPr>
              <a:t>AI chatbot powered by video transcripts</a:t>
            </a:r>
          </a:p>
          <a:p>
            <a:pPr marL="457200" indent="-457200">
              <a:buFont typeface="Arial" panose="020B0604020202020204" pitchFamily="34" charset="0"/>
              <a:buChar char="•"/>
            </a:pPr>
            <a:r>
              <a:rPr lang="en-US" sz="3000" dirty="0">
                <a:latin typeface="Montserrat" panose="00000500000000000000" pitchFamily="2" charset="0"/>
              </a:rPr>
              <a:t>Automatic quiz generation</a:t>
            </a:r>
          </a:p>
          <a:p>
            <a:pPr marL="457200" indent="-457200">
              <a:buFont typeface="Arial" panose="020B0604020202020204" pitchFamily="34" charset="0"/>
              <a:buChar char="•"/>
            </a:pPr>
            <a:r>
              <a:rPr lang="en-US" sz="3000" dirty="0">
                <a:latin typeface="Montserrat" panose="00000500000000000000" pitchFamily="2" charset="0"/>
              </a:rPr>
              <a:t>Smart playlist creation</a:t>
            </a:r>
          </a:p>
          <a:p>
            <a:pPr marL="457200" indent="-457200">
              <a:buFont typeface="Arial" panose="020B0604020202020204" pitchFamily="34" charset="0"/>
              <a:buChar char="•"/>
            </a:pPr>
            <a:r>
              <a:rPr lang="en-US" sz="3000" dirty="0">
                <a:latin typeface="Montserrat" panose="00000500000000000000" pitchFamily="2" charset="0"/>
              </a:rPr>
              <a:t>Real-time collaboration</a:t>
            </a:r>
          </a:p>
          <a:p>
            <a:pPr marL="457200" indent="-457200">
              <a:buFont typeface="Arial" panose="020B0604020202020204" pitchFamily="34" charset="0"/>
              <a:buChar char="•"/>
            </a:pPr>
            <a:endParaRPr lang="en-US" sz="3000" dirty="0">
              <a:latin typeface="Montserrat" panose="00000500000000000000" pitchFamily="2" charset="0"/>
            </a:endParaRPr>
          </a:p>
          <a:p>
            <a:pPr algn="just"/>
            <a:r>
              <a:rPr lang="en-US" sz="3000" dirty="0">
                <a:latin typeface="Montserrat" panose="00000500000000000000" pitchFamily="2" charset="0"/>
              </a:rPr>
              <a:t>Unlike traditional learning platforms, EduTube leverages YouTube’s vast educational content and adds an intelligent learning layer on top of it, converting passive watching into structured, interactive, and collaborative learning.</a:t>
            </a:r>
          </a:p>
          <a:p>
            <a:pPr marL="685800" lvl="2" indent="-228600" algn="l">
              <a:lnSpc>
                <a:spcPts val="4200"/>
              </a:lnSpc>
              <a:buFont typeface="Arial"/>
              <a:buChar char="⚬"/>
            </a:pPr>
            <a:endParaRPr lang="en-US" sz="3000" dirty="0">
              <a:solidFill>
                <a:srgbClr val="000000"/>
              </a:solidFill>
              <a:latin typeface="Montserrat"/>
              <a:ea typeface="Montserrat"/>
              <a:cs typeface="Montserrat"/>
              <a:sym typeface="Montserrat"/>
            </a:endParaRPr>
          </a:p>
        </p:txBody>
      </p:sp>
      <p:grpSp>
        <p:nvGrpSpPr>
          <p:cNvPr id="8" name="Group 8"/>
          <p:cNvGrpSpPr/>
          <p:nvPr/>
        </p:nvGrpSpPr>
        <p:grpSpPr>
          <a:xfrm>
            <a:off x="780107" y="207550"/>
            <a:ext cx="1352864" cy="880548"/>
            <a:chOff x="0" y="0"/>
            <a:chExt cx="1803819" cy="1174064"/>
          </a:xfrm>
        </p:grpSpPr>
        <p:sp>
          <p:nvSpPr>
            <p:cNvPr id="9" name="Freeform 9"/>
            <p:cNvSpPr/>
            <p:nvPr/>
          </p:nvSpPr>
          <p:spPr>
            <a:xfrm>
              <a:off x="0" y="0"/>
              <a:ext cx="1803781" cy="1174115"/>
            </a:xfrm>
            <a:custGeom>
              <a:avLst/>
              <a:gdLst/>
              <a:ahLst/>
              <a:cxnLst/>
              <a:rect l="l" t="t" r="r" b="b"/>
              <a:pathLst>
                <a:path w="1803781" h="1174115">
                  <a:moveTo>
                    <a:pt x="0" y="0"/>
                  </a:moveTo>
                  <a:lnTo>
                    <a:pt x="1803781" y="0"/>
                  </a:lnTo>
                  <a:lnTo>
                    <a:pt x="1803781" y="1174115"/>
                  </a:lnTo>
                  <a:lnTo>
                    <a:pt x="0" y="1174115"/>
                  </a:lnTo>
                  <a:lnTo>
                    <a:pt x="0" y="0"/>
                  </a:lnTo>
                  <a:close/>
                </a:path>
              </a:pathLst>
            </a:custGeom>
            <a:blipFill>
              <a:blip r:embed="rId2"/>
              <a:stretch>
                <a:fillRect l="-9927" r="-9928" b="4"/>
              </a:stretch>
            </a:blipFill>
          </p:spPr>
          <p:txBody>
            <a:bodyPr/>
            <a:lstStyle/>
            <a:p>
              <a:endParaRPr lang="en-IN"/>
            </a:p>
          </p:txBody>
        </p:sp>
      </p:grpSp>
      <p:sp>
        <p:nvSpPr>
          <p:cNvPr id="10" name="Freeform 10"/>
          <p:cNvSpPr/>
          <p:nvPr/>
        </p:nvSpPr>
        <p:spPr>
          <a:xfrm>
            <a:off x="13556713" y="1303953"/>
            <a:ext cx="823893" cy="914162"/>
          </a:xfrm>
          <a:custGeom>
            <a:avLst/>
            <a:gdLst/>
            <a:ahLst/>
            <a:cxnLst/>
            <a:rect l="l" t="t" r="r" b="b"/>
            <a:pathLst>
              <a:path w="823893" h="914162">
                <a:moveTo>
                  <a:pt x="0" y="0"/>
                </a:moveTo>
                <a:lnTo>
                  <a:pt x="823894" y="0"/>
                </a:lnTo>
                <a:lnTo>
                  <a:pt x="823894" y="914162"/>
                </a:lnTo>
                <a:lnTo>
                  <a:pt x="0" y="914162"/>
                </a:lnTo>
                <a:lnTo>
                  <a:pt x="0" y="0"/>
                </a:lnTo>
                <a:close/>
              </a:path>
            </a:pathLst>
          </a:custGeom>
          <a:blipFill>
            <a:blip r:embed="rId3">
              <a:extLst>
                <a:ext uri="{96DAC541-7B7A-43D3-8B79-37D633B846F1}">
                  <asvg:svgBlip xmlns:asvg="http://schemas.microsoft.com/office/drawing/2016/SVG/main" r:embed="rId4"/>
                </a:ext>
              </a:extLst>
            </a:blip>
            <a:stretch>
              <a:fillRect t="-241" b="-242"/>
            </a:stretch>
          </a:blipFill>
        </p:spPr>
        <p:txBody>
          <a:bodyPr/>
          <a:lstStyle/>
          <a:p>
            <a:endParaRPr lang="en-IN"/>
          </a:p>
        </p:txBody>
      </p:sp>
      <p:sp>
        <p:nvSpPr>
          <p:cNvPr id="11" name="TextBox 11"/>
          <p:cNvSpPr txBox="1"/>
          <p:nvPr/>
        </p:nvSpPr>
        <p:spPr>
          <a:xfrm>
            <a:off x="13858005" y="9633956"/>
            <a:ext cx="4211298" cy="398596"/>
          </a:xfrm>
          <a:prstGeom prst="rect">
            <a:avLst/>
          </a:prstGeom>
        </p:spPr>
        <p:txBody>
          <a:bodyPr lIns="0" tIns="0" rIns="0" bIns="0" rtlCol="0" anchor="t">
            <a:spAutoFit/>
          </a:bodyPr>
          <a:lstStyle/>
          <a:p>
            <a:pPr marL="0" lvl="0" indent="0" algn="ctr">
              <a:lnSpc>
                <a:spcPts val="3068"/>
              </a:lnSpc>
              <a:spcBef>
                <a:spcPct val="0"/>
              </a:spcBef>
            </a:pPr>
            <a:r>
              <a:rPr lang="en-US" sz="2191" u="none" strike="noStrike" spc="263">
                <a:solidFill>
                  <a:srgbClr val="2254C5"/>
                </a:solidFill>
                <a:latin typeface="Brick Sans"/>
                <a:ea typeface="Brick Sans"/>
                <a:cs typeface="Brick Sans"/>
                <a:sym typeface="Brick Sans"/>
              </a:rPr>
              <a:t>HACK-A-LEAGUE 4.0</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835775" y="619239"/>
            <a:ext cx="6466513" cy="28575"/>
            <a:chOff x="0" y="0"/>
            <a:chExt cx="8622017" cy="38100"/>
          </a:xfrm>
        </p:grpSpPr>
        <p:sp>
          <p:nvSpPr>
            <p:cNvPr id="3" name="Freeform 3"/>
            <p:cNvSpPr/>
            <p:nvPr/>
          </p:nvSpPr>
          <p:spPr>
            <a:xfrm>
              <a:off x="19050" y="0"/>
              <a:ext cx="8583930" cy="38100"/>
            </a:xfrm>
            <a:custGeom>
              <a:avLst/>
              <a:gdLst/>
              <a:ahLst/>
              <a:cxnLst/>
              <a:rect l="l" t="t" r="r" b="b"/>
              <a:pathLst>
                <a:path w="8583930" h="38100">
                  <a:moveTo>
                    <a:pt x="0" y="0"/>
                  </a:moveTo>
                  <a:lnTo>
                    <a:pt x="8583930" y="0"/>
                  </a:lnTo>
                  <a:lnTo>
                    <a:pt x="8583930" y="38100"/>
                  </a:lnTo>
                  <a:lnTo>
                    <a:pt x="0" y="38100"/>
                  </a:lnTo>
                  <a:close/>
                </a:path>
              </a:pathLst>
            </a:custGeom>
            <a:solidFill>
              <a:srgbClr val="2254C5"/>
            </a:solidFill>
          </p:spPr>
          <p:txBody>
            <a:bodyPr/>
            <a:lstStyle/>
            <a:p>
              <a:endParaRPr lang="en-IN"/>
            </a:p>
          </p:txBody>
        </p:sp>
      </p:grpSp>
      <p:sp>
        <p:nvSpPr>
          <p:cNvPr id="4" name="TextBox 4"/>
          <p:cNvSpPr txBox="1"/>
          <p:nvPr/>
        </p:nvSpPr>
        <p:spPr>
          <a:xfrm>
            <a:off x="1371600" y="1218420"/>
            <a:ext cx="15468600" cy="1130374"/>
          </a:xfrm>
          <a:prstGeom prst="rect">
            <a:avLst/>
          </a:prstGeom>
        </p:spPr>
        <p:txBody>
          <a:bodyPr wrap="square" lIns="0" tIns="0" rIns="0" bIns="0" rtlCol="0" anchor="t">
            <a:spAutoFit/>
          </a:bodyPr>
          <a:lstStyle/>
          <a:p>
            <a:pPr algn="l">
              <a:lnSpc>
                <a:spcPts val="8784"/>
              </a:lnSpc>
            </a:pPr>
            <a:r>
              <a:rPr lang="en-US" sz="8963" b="1" dirty="0">
                <a:solidFill>
                  <a:srgbClr val="2254C5"/>
                </a:solidFill>
                <a:latin typeface="Montserrat Bold"/>
                <a:ea typeface="Montserrat Bold"/>
                <a:cs typeface="Montserrat Bold"/>
                <a:sym typeface="Montserrat Bold"/>
              </a:rPr>
              <a:t>TECHNICAL APPROACH</a:t>
            </a:r>
          </a:p>
        </p:txBody>
      </p:sp>
      <p:grpSp>
        <p:nvGrpSpPr>
          <p:cNvPr id="5" name="Group 5"/>
          <p:cNvGrpSpPr/>
          <p:nvPr/>
        </p:nvGrpSpPr>
        <p:grpSpPr>
          <a:xfrm>
            <a:off x="-19050" y="9700631"/>
            <a:ext cx="13432412" cy="38100"/>
            <a:chOff x="0" y="0"/>
            <a:chExt cx="17909883" cy="50800"/>
          </a:xfrm>
        </p:grpSpPr>
        <p:sp>
          <p:nvSpPr>
            <p:cNvPr id="6" name="Freeform 6"/>
            <p:cNvSpPr/>
            <p:nvPr/>
          </p:nvSpPr>
          <p:spPr>
            <a:xfrm>
              <a:off x="25400" y="0"/>
              <a:ext cx="17859121" cy="50800"/>
            </a:xfrm>
            <a:custGeom>
              <a:avLst/>
              <a:gdLst/>
              <a:ahLst/>
              <a:cxnLst/>
              <a:rect l="l" t="t" r="r" b="b"/>
              <a:pathLst>
                <a:path w="17859121" h="50800">
                  <a:moveTo>
                    <a:pt x="0" y="0"/>
                  </a:moveTo>
                  <a:lnTo>
                    <a:pt x="17859121" y="0"/>
                  </a:lnTo>
                  <a:lnTo>
                    <a:pt x="17859121" y="50800"/>
                  </a:lnTo>
                  <a:lnTo>
                    <a:pt x="0" y="50800"/>
                  </a:lnTo>
                  <a:close/>
                </a:path>
              </a:pathLst>
            </a:custGeom>
            <a:solidFill>
              <a:srgbClr val="2254C5"/>
            </a:solidFill>
          </p:spPr>
          <p:txBody>
            <a:bodyPr/>
            <a:lstStyle/>
            <a:p>
              <a:endParaRPr lang="en-IN"/>
            </a:p>
          </p:txBody>
        </p:sp>
      </p:grpSp>
      <p:grpSp>
        <p:nvGrpSpPr>
          <p:cNvPr id="8" name="Group 8"/>
          <p:cNvGrpSpPr/>
          <p:nvPr/>
        </p:nvGrpSpPr>
        <p:grpSpPr>
          <a:xfrm>
            <a:off x="780107" y="207550"/>
            <a:ext cx="1352864" cy="880548"/>
            <a:chOff x="0" y="0"/>
            <a:chExt cx="1803819" cy="1174064"/>
          </a:xfrm>
        </p:grpSpPr>
        <p:sp>
          <p:nvSpPr>
            <p:cNvPr id="9" name="Freeform 9"/>
            <p:cNvSpPr/>
            <p:nvPr/>
          </p:nvSpPr>
          <p:spPr>
            <a:xfrm>
              <a:off x="0" y="0"/>
              <a:ext cx="1803781" cy="1174115"/>
            </a:xfrm>
            <a:custGeom>
              <a:avLst/>
              <a:gdLst/>
              <a:ahLst/>
              <a:cxnLst/>
              <a:rect l="l" t="t" r="r" b="b"/>
              <a:pathLst>
                <a:path w="1803781" h="1174115">
                  <a:moveTo>
                    <a:pt x="0" y="0"/>
                  </a:moveTo>
                  <a:lnTo>
                    <a:pt x="1803781" y="0"/>
                  </a:lnTo>
                  <a:lnTo>
                    <a:pt x="1803781" y="1174115"/>
                  </a:lnTo>
                  <a:lnTo>
                    <a:pt x="0" y="1174115"/>
                  </a:lnTo>
                  <a:lnTo>
                    <a:pt x="0" y="0"/>
                  </a:lnTo>
                  <a:close/>
                </a:path>
              </a:pathLst>
            </a:custGeom>
            <a:blipFill>
              <a:blip r:embed="rId2"/>
              <a:stretch>
                <a:fillRect l="-9927" r="-9928" b="4"/>
              </a:stretch>
            </a:blipFill>
          </p:spPr>
          <p:txBody>
            <a:bodyPr/>
            <a:lstStyle/>
            <a:p>
              <a:endParaRPr lang="en-IN"/>
            </a:p>
          </p:txBody>
        </p:sp>
      </p:grpSp>
      <p:sp>
        <p:nvSpPr>
          <p:cNvPr id="10" name="Freeform 10"/>
          <p:cNvSpPr/>
          <p:nvPr/>
        </p:nvSpPr>
        <p:spPr>
          <a:xfrm>
            <a:off x="15448388" y="1290780"/>
            <a:ext cx="823893" cy="914162"/>
          </a:xfrm>
          <a:custGeom>
            <a:avLst/>
            <a:gdLst/>
            <a:ahLst/>
            <a:cxnLst/>
            <a:rect l="l" t="t" r="r" b="b"/>
            <a:pathLst>
              <a:path w="823893" h="914162">
                <a:moveTo>
                  <a:pt x="0" y="0"/>
                </a:moveTo>
                <a:lnTo>
                  <a:pt x="823893" y="0"/>
                </a:lnTo>
                <a:lnTo>
                  <a:pt x="823893" y="914162"/>
                </a:lnTo>
                <a:lnTo>
                  <a:pt x="0" y="914162"/>
                </a:lnTo>
                <a:lnTo>
                  <a:pt x="0" y="0"/>
                </a:lnTo>
                <a:close/>
              </a:path>
            </a:pathLst>
          </a:custGeom>
          <a:blipFill>
            <a:blip r:embed="rId3">
              <a:extLst>
                <a:ext uri="{96DAC541-7B7A-43D3-8B79-37D633B846F1}">
                  <asvg:svgBlip xmlns:asvg="http://schemas.microsoft.com/office/drawing/2016/SVG/main" r:embed="rId4"/>
                </a:ext>
              </a:extLst>
            </a:blip>
            <a:stretch>
              <a:fillRect t="-241" b="-242"/>
            </a:stretch>
          </a:blipFill>
        </p:spPr>
        <p:txBody>
          <a:bodyPr/>
          <a:lstStyle/>
          <a:p>
            <a:endParaRPr lang="en-IN"/>
          </a:p>
        </p:txBody>
      </p:sp>
      <p:sp>
        <p:nvSpPr>
          <p:cNvPr id="11" name="TextBox 11"/>
          <p:cNvSpPr txBox="1"/>
          <p:nvPr/>
        </p:nvSpPr>
        <p:spPr>
          <a:xfrm>
            <a:off x="13858005" y="9633956"/>
            <a:ext cx="4211298" cy="398596"/>
          </a:xfrm>
          <a:prstGeom prst="rect">
            <a:avLst/>
          </a:prstGeom>
        </p:spPr>
        <p:txBody>
          <a:bodyPr lIns="0" tIns="0" rIns="0" bIns="0" rtlCol="0" anchor="t">
            <a:spAutoFit/>
          </a:bodyPr>
          <a:lstStyle/>
          <a:p>
            <a:pPr marL="0" lvl="0" indent="0" algn="ctr">
              <a:lnSpc>
                <a:spcPts val="3068"/>
              </a:lnSpc>
              <a:spcBef>
                <a:spcPct val="0"/>
              </a:spcBef>
            </a:pPr>
            <a:r>
              <a:rPr lang="en-US" sz="2191" u="none" strike="noStrike" spc="263">
                <a:solidFill>
                  <a:srgbClr val="2254C5"/>
                </a:solidFill>
                <a:latin typeface="Brick Sans"/>
                <a:ea typeface="Brick Sans"/>
                <a:cs typeface="Brick Sans"/>
                <a:sym typeface="Brick Sans"/>
              </a:rPr>
              <a:t>HACK-A-LEAGUE 4.0</a:t>
            </a:r>
          </a:p>
        </p:txBody>
      </p:sp>
      <p:sp>
        <p:nvSpPr>
          <p:cNvPr id="16" name="Title 15">
            <a:extLst>
              <a:ext uri="{FF2B5EF4-FFF2-40B4-BE49-F238E27FC236}">
                <a16:creationId xmlns:a16="http://schemas.microsoft.com/office/drawing/2014/main" id="{53C21934-E3F3-6FF9-4F4D-6230923D52A7}"/>
              </a:ext>
            </a:extLst>
          </p:cNvPr>
          <p:cNvSpPr>
            <a:spLocks noGrp="1"/>
          </p:cNvSpPr>
          <p:nvPr>
            <p:ph type="title"/>
          </p:nvPr>
        </p:nvSpPr>
        <p:spPr>
          <a:xfrm>
            <a:off x="1371600" y="2554139"/>
            <a:ext cx="7543800" cy="6941146"/>
          </a:xfrm>
        </p:spPr>
        <p:txBody>
          <a:bodyPr>
            <a:noAutofit/>
          </a:bodyPr>
          <a:lstStyle/>
          <a:p>
            <a:pPr algn="l"/>
            <a:r>
              <a:rPr lang="en-IN" sz="3200" b="1" spc="600" dirty="0">
                <a:latin typeface="Montserrat" panose="00000500000000000000" pitchFamily="2" charset="0"/>
              </a:rPr>
              <a:t>Frontend / Extension</a:t>
            </a:r>
            <a:br>
              <a:rPr lang="en-IN" sz="3000" dirty="0">
                <a:latin typeface="Montserrat" panose="00000500000000000000" pitchFamily="2" charset="0"/>
              </a:rPr>
            </a:br>
            <a:r>
              <a:rPr lang="en-IN" sz="3000" dirty="0">
                <a:latin typeface="Montserrat" panose="00000500000000000000" pitchFamily="2" charset="0"/>
              </a:rPr>
              <a:t>React (Chrome Extension UI)</a:t>
            </a:r>
            <a:br>
              <a:rPr lang="en-IN" sz="3000" dirty="0">
                <a:latin typeface="Montserrat" panose="00000500000000000000" pitchFamily="2" charset="0"/>
              </a:rPr>
            </a:br>
            <a:r>
              <a:rPr lang="en-IN" sz="3000" dirty="0">
                <a:latin typeface="Montserrat" panose="00000500000000000000" pitchFamily="2" charset="0"/>
              </a:rPr>
              <a:t>HTML, CSS, JavaScript</a:t>
            </a:r>
            <a:br>
              <a:rPr lang="en-IN" sz="3000" dirty="0">
                <a:latin typeface="Montserrat" panose="00000500000000000000" pitchFamily="2" charset="0"/>
              </a:rPr>
            </a:br>
            <a:r>
              <a:rPr lang="en-IN" sz="3000" dirty="0">
                <a:latin typeface="Montserrat" panose="00000500000000000000" pitchFamily="2" charset="0"/>
              </a:rPr>
              <a:t>Chrome Extension APIs</a:t>
            </a:r>
            <a:br>
              <a:rPr lang="en-IN" sz="3000" dirty="0">
                <a:latin typeface="Montserrat" panose="00000500000000000000" pitchFamily="2" charset="0"/>
              </a:rPr>
            </a:br>
            <a:br>
              <a:rPr lang="en-IN" sz="3000" dirty="0">
                <a:latin typeface="Montserrat" panose="00000500000000000000" pitchFamily="2" charset="0"/>
              </a:rPr>
            </a:br>
            <a:r>
              <a:rPr lang="en-IN" sz="3200" b="1" spc="600" dirty="0">
                <a:latin typeface="Montserrat" panose="00000500000000000000" pitchFamily="2" charset="0"/>
              </a:rPr>
              <a:t>Backend</a:t>
            </a:r>
            <a:br>
              <a:rPr lang="en-IN" sz="3000" dirty="0">
                <a:latin typeface="Montserrat" panose="00000500000000000000" pitchFamily="2" charset="0"/>
              </a:rPr>
            </a:br>
            <a:r>
              <a:rPr lang="en-IN" sz="3000" dirty="0">
                <a:latin typeface="Montserrat" panose="00000500000000000000" pitchFamily="2" charset="0"/>
              </a:rPr>
              <a:t>Fast API (Python)</a:t>
            </a:r>
            <a:br>
              <a:rPr lang="en-IN" sz="3000" dirty="0">
                <a:latin typeface="Montserrat" panose="00000500000000000000" pitchFamily="2" charset="0"/>
              </a:rPr>
            </a:br>
            <a:r>
              <a:rPr lang="en-IN" sz="3000" dirty="0">
                <a:latin typeface="Montserrat" panose="00000500000000000000" pitchFamily="2" charset="0"/>
              </a:rPr>
              <a:t>REST APIs</a:t>
            </a:r>
            <a:br>
              <a:rPr lang="en-IN" sz="3000" dirty="0">
                <a:latin typeface="Montserrat" panose="00000500000000000000" pitchFamily="2" charset="0"/>
              </a:rPr>
            </a:br>
            <a:r>
              <a:rPr lang="en-IN" sz="3000" dirty="0">
                <a:latin typeface="Montserrat" panose="00000500000000000000" pitchFamily="2" charset="0"/>
              </a:rPr>
              <a:t>JWT Authentication</a:t>
            </a:r>
            <a:br>
              <a:rPr lang="en-IN" sz="3000" dirty="0">
                <a:latin typeface="Montserrat" panose="00000500000000000000" pitchFamily="2" charset="0"/>
              </a:rPr>
            </a:br>
            <a:br>
              <a:rPr lang="en-IN" sz="3000" dirty="0">
                <a:latin typeface="Montserrat" panose="00000500000000000000" pitchFamily="2" charset="0"/>
              </a:rPr>
            </a:br>
            <a:r>
              <a:rPr lang="en-IN" sz="3200" b="1" spc="600" dirty="0">
                <a:latin typeface="Montserrat" panose="00000500000000000000" pitchFamily="2" charset="0"/>
              </a:rPr>
              <a:t>Database</a:t>
            </a:r>
            <a:br>
              <a:rPr lang="en-IN" sz="3000" dirty="0">
                <a:latin typeface="Montserrat" panose="00000500000000000000" pitchFamily="2" charset="0"/>
              </a:rPr>
            </a:br>
            <a:r>
              <a:rPr lang="en-IN" sz="3000" dirty="0">
                <a:latin typeface="Montserrat" panose="00000500000000000000" pitchFamily="2" charset="0"/>
              </a:rPr>
              <a:t>MongoDB</a:t>
            </a:r>
            <a:br>
              <a:rPr lang="en-IN" sz="2200" dirty="0">
                <a:latin typeface="Montserrat" panose="00000500000000000000" pitchFamily="2" charset="0"/>
              </a:rPr>
            </a:br>
            <a:br>
              <a:rPr lang="en-IN" sz="2200" dirty="0">
                <a:latin typeface="Montserrat" panose="00000500000000000000" pitchFamily="2" charset="0"/>
              </a:rPr>
            </a:br>
            <a:endParaRPr lang="en-IN" sz="2200" dirty="0">
              <a:latin typeface="Montserrat" panose="00000500000000000000" pitchFamily="2" charset="0"/>
            </a:endParaRPr>
          </a:p>
        </p:txBody>
      </p:sp>
      <p:sp>
        <p:nvSpPr>
          <p:cNvPr id="7" name="Title 15">
            <a:extLst>
              <a:ext uri="{FF2B5EF4-FFF2-40B4-BE49-F238E27FC236}">
                <a16:creationId xmlns:a16="http://schemas.microsoft.com/office/drawing/2014/main" id="{3FA0BF41-7070-1472-9321-8C610E4E3BE1}"/>
              </a:ext>
            </a:extLst>
          </p:cNvPr>
          <p:cNvSpPr txBox="1">
            <a:spLocks/>
          </p:cNvSpPr>
          <p:nvPr/>
        </p:nvSpPr>
        <p:spPr>
          <a:xfrm>
            <a:off x="8384294" y="2479078"/>
            <a:ext cx="7543800" cy="6941146"/>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3000" b="1" spc="600" dirty="0">
                <a:latin typeface="Montserrat" panose="00000500000000000000" pitchFamily="2" charset="0"/>
              </a:rPr>
              <a:t>External APIs</a:t>
            </a:r>
          </a:p>
          <a:p>
            <a:pPr algn="l"/>
            <a:r>
              <a:rPr lang="en-IN" sz="3000" dirty="0">
                <a:latin typeface="Montserrat" panose="00000500000000000000" pitchFamily="2" charset="0"/>
              </a:rPr>
              <a:t>YouTube Data API (video metadata, thumbnails, duration)</a:t>
            </a:r>
          </a:p>
          <a:p>
            <a:pPr algn="l"/>
            <a:r>
              <a:rPr lang="en-IN" sz="3000" dirty="0">
                <a:latin typeface="Montserrat" panose="00000500000000000000" pitchFamily="2" charset="0"/>
              </a:rPr>
              <a:t>YouTube Transcript API (transcripts, timestamps)</a:t>
            </a:r>
          </a:p>
          <a:p>
            <a:pPr algn="l"/>
            <a:endParaRPr lang="en-IN" sz="3000" dirty="0">
              <a:latin typeface="Montserrat" panose="00000500000000000000" pitchFamily="2" charset="0"/>
            </a:endParaRPr>
          </a:p>
          <a:p>
            <a:pPr algn="l"/>
            <a:r>
              <a:rPr lang="en-IN" sz="3000" b="1" spc="600" dirty="0">
                <a:latin typeface="Montserrat" panose="00000500000000000000" pitchFamily="2" charset="0"/>
              </a:rPr>
              <a:t>AI &amp; Processing</a:t>
            </a:r>
          </a:p>
          <a:p>
            <a:pPr algn="l"/>
            <a:r>
              <a:rPr lang="en-IN" sz="3000" dirty="0">
                <a:latin typeface="Montserrat" panose="00000500000000000000" pitchFamily="2" charset="0"/>
              </a:rPr>
              <a:t>Transcript-based Q&amp;A logic</a:t>
            </a:r>
          </a:p>
          <a:p>
            <a:pPr algn="l"/>
            <a:r>
              <a:rPr lang="en-IN" sz="3000" dirty="0">
                <a:latin typeface="Montserrat" panose="00000500000000000000" pitchFamily="2" charset="0"/>
              </a:rPr>
              <a:t>Quiz generation logic</a:t>
            </a:r>
          </a:p>
          <a:p>
            <a:pPr algn="l"/>
            <a:endParaRPr lang="en-IN" sz="3000" dirty="0">
              <a:latin typeface="Montserrat" panose="00000500000000000000" pitchFamily="2" charset="0"/>
            </a:endParaRPr>
          </a:p>
          <a:p>
            <a:pPr algn="l"/>
            <a:r>
              <a:rPr lang="en-IN" sz="3000" b="1" spc="600" dirty="0">
                <a:latin typeface="Montserrat" panose="00000500000000000000" pitchFamily="2" charset="0"/>
              </a:rPr>
              <a:t>Communication</a:t>
            </a:r>
          </a:p>
          <a:p>
            <a:pPr algn="l"/>
            <a:r>
              <a:rPr lang="en-IN" sz="3000" dirty="0">
                <a:latin typeface="Montserrat" panose="00000500000000000000" pitchFamily="2" charset="0"/>
              </a:rPr>
              <a:t>HTTPS API calls (Extension ↔ Backend)</a:t>
            </a:r>
            <a:br>
              <a:rPr lang="en-IN" sz="2200" dirty="0">
                <a:latin typeface="Montserrat" panose="00000500000000000000" pitchFamily="2" charset="0"/>
              </a:rPr>
            </a:br>
            <a:br>
              <a:rPr lang="en-IN" sz="2200" dirty="0">
                <a:latin typeface="Montserrat" panose="00000500000000000000" pitchFamily="2" charset="0"/>
              </a:rPr>
            </a:br>
            <a:endParaRPr lang="en-IN" sz="2200" dirty="0">
              <a:latin typeface="Montserrat" panose="000005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835775" y="619239"/>
            <a:ext cx="6466513" cy="28575"/>
            <a:chOff x="0" y="0"/>
            <a:chExt cx="8622017" cy="38100"/>
          </a:xfrm>
        </p:grpSpPr>
        <p:sp>
          <p:nvSpPr>
            <p:cNvPr id="3" name="Freeform 3"/>
            <p:cNvSpPr/>
            <p:nvPr/>
          </p:nvSpPr>
          <p:spPr>
            <a:xfrm>
              <a:off x="19050" y="0"/>
              <a:ext cx="8583930" cy="38100"/>
            </a:xfrm>
            <a:custGeom>
              <a:avLst/>
              <a:gdLst/>
              <a:ahLst/>
              <a:cxnLst/>
              <a:rect l="l" t="t" r="r" b="b"/>
              <a:pathLst>
                <a:path w="8583930" h="38100">
                  <a:moveTo>
                    <a:pt x="0" y="0"/>
                  </a:moveTo>
                  <a:lnTo>
                    <a:pt x="8583930" y="0"/>
                  </a:lnTo>
                  <a:lnTo>
                    <a:pt x="8583930" y="38100"/>
                  </a:lnTo>
                  <a:lnTo>
                    <a:pt x="0" y="38100"/>
                  </a:lnTo>
                  <a:close/>
                </a:path>
              </a:pathLst>
            </a:custGeom>
            <a:solidFill>
              <a:srgbClr val="2254C5"/>
            </a:solidFill>
          </p:spPr>
          <p:txBody>
            <a:bodyPr/>
            <a:lstStyle/>
            <a:p>
              <a:endParaRPr lang="en-IN"/>
            </a:p>
          </p:txBody>
        </p:sp>
      </p:grpSp>
      <p:sp>
        <p:nvSpPr>
          <p:cNvPr id="4" name="TextBox 4"/>
          <p:cNvSpPr txBox="1"/>
          <p:nvPr/>
        </p:nvSpPr>
        <p:spPr>
          <a:xfrm>
            <a:off x="1371238" y="982494"/>
            <a:ext cx="14901043" cy="1806331"/>
          </a:xfrm>
          <a:prstGeom prst="rect">
            <a:avLst/>
          </a:prstGeom>
        </p:spPr>
        <p:txBody>
          <a:bodyPr lIns="0" tIns="0" rIns="0" bIns="0" rtlCol="0" anchor="t">
            <a:spAutoFit/>
          </a:bodyPr>
          <a:lstStyle/>
          <a:p>
            <a:pPr algn="l">
              <a:lnSpc>
                <a:spcPts val="13285"/>
              </a:lnSpc>
            </a:pPr>
            <a:r>
              <a:rPr lang="en-US" sz="9489" b="1">
                <a:solidFill>
                  <a:srgbClr val="2254C5"/>
                </a:solidFill>
                <a:latin typeface="Montserrat Bold"/>
                <a:ea typeface="Montserrat Bold"/>
                <a:cs typeface="Montserrat Bold"/>
                <a:sym typeface="Montserrat Bold"/>
              </a:rPr>
              <a:t>IMPACT AND BENEFITS</a:t>
            </a:r>
          </a:p>
        </p:txBody>
      </p:sp>
      <p:grpSp>
        <p:nvGrpSpPr>
          <p:cNvPr id="5" name="Group 5"/>
          <p:cNvGrpSpPr/>
          <p:nvPr/>
        </p:nvGrpSpPr>
        <p:grpSpPr>
          <a:xfrm>
            <a:off x="-19050" y="9700631"/>
            <a:ext cx="13523671" cy="38100"/>
            <a:chOff x="0" y="0"/>
            <a:chExt cx="18031562" cy="50800"/>
          </a:xfrm>
        </p:grpSpPr>
        <p:sp>
          <p:nvSpPr>
            <p:cNvPr id="6" name="Freeform 6"/>
            <p:cNvSpPr/>
            <p:nvPr/>
          </p:nvSpPr>
          <p:spPr>
            <a:xfrm>
              <a:off x="25400" y="0"/>
              <a:ext cx="17980788" cy="50800"/>
            </a:xfrm>
            <a:custGeom>
              <a:avLst/>
              <a:gdLst/>
              <a:ahLst/>
              <a:cxnLst/>
              <a:rect l="l" t="t" r="r" b="b"/>
              <a:pathLst>
                <a:path w="17980788" h="50800">
                  <a:moveTo>
                    <a:pt x="0" y="0"/>
                  </a:moveTo>
                  <a:lnTo>
                    <a:pt x="17980788" y="0"/>
                  </a:lnTo>
                  <a:lnTo>
                    <a:pt x="17980788" y="50800"/>
                  </a:lnTo>
                  <a:lnTo>
                    <a:pt x="0" y="50800"/>
                  </a:lnTo>
                  <a:close/>
                </a:path>
              </a:pathLst>
            </a:custGeom>
            <a:solidFill>
              <a:srgbClr val="2254C5"/>
            </a:solidFill>
          </p:spPr>
          <p:txBody>
            <a:bodyPr/>
            <a:lstStyle/>
            <a:p>
              <a:endParaRPr lang="en-IN"/>
            </a:p>
          </p:txBody>
        </p:sp>
      </p:grpSp>
      <p:sp>
        <p:nvSpPr>
          <p:cNvPr id="7" name="TextBox 7"/>
          <p:cNvSpPr txBox="1"/>
          <p:nvPr/>
        </p:nvSpPr>
        <p:spPr>
          <a:xfrm>
            <a:off x="1064269" y="2788825"/>
            <a:ext cx="15243572" cy="6401753"/>
          </a:xfrm>
          <a:prstGeom prst="rect">
            <a:avLst/>
          </a:prstGeom>
        </p:spPr>
        <p:txBody>
          <a:bodyPr lIns="0" tIns="0" rIns="0" bIns="0" rtlCol="0" anchor="t">
            <a:spAutoFit/>
          </a:bodyPr>
          <a:lstStyle/>
          <a:p>
            <a:r>
              <a:rPr lang="en-US" sz="3200" b="1" spc="300" dirty="0">
                <a:latin typeface="Montserrat Bold" panose="00000800000000000000" charset="0"/>
              </a:rPr>
              <a:t>Impact on Users</a:t>
            </a:r>
            <a:endParaRPr lang="en-US" sz="3200" spc="300" dirty="0">
              <a:latin typeface="Montserrat Bold" panose="00000800000000000000" charset="0"/>
            </a:endParaRPr>
          </a:p>
          <a:p>
            <a:pPr marL="457200" indent="-457200">
              <a:buFont typeface="Arial" panose="020B0604020202020204" pitchFamily="34" charset="0"/>
              <a:buChar char="•"/>
            </a:pPr>
            <a:r>
              <a:rPr lang="en-US" sz="3200" dirty="0">
                <a:latin typeface="Montserrat" panose="00000500000000000000" pitchFamily="2" charset="0"/>
              </a:rPr>
              <a:t>Converts YouTube into a focused learning platform.</a:t>
            </a:r>
          </a:p>
          <a:p>
            <a:pPr marL="457200" indent="-457200">
              <a:buFont typeface="Arial" panose="020B0604020202020204" pitchFamily="34" charset="0"/>
              <a:buChar char="•"/>
            </a:pPr>
            <a:r>
              <a:rPr lang="en-US" sz="3200" dirty="0">
                <a:latin typeface="Montserrat" panose="00000500000000000000" pitchFamily="2" charset="0"/>
              </a:rPr>
              <a:t>Improves learning through notes, quizzes, and AI support.</a:t>
            </a:r>
          </a:p>
          <a:p>
            <a:pPr marL="457200" indent="-457200">
              <a:buFont typeface="Arial" panose="020B0604020202020204" pitchFamily="34" charset="0"/>
              <a:buChar char="•"/>
            </a:pPr>
            <a:r>
              <a:rPr lang="en-US" sz="3200" dirty="0">
                <a:latin typeface="Montserrat" panose="00000500000000000000" pitchFamily="2" charset="0"/>
              </a:rPr>
              <a:t>Saves time by filtering relevant educational content.</a:t>
            </a:r>
          </a:p>
          <a:p>
            <a:pPr marL="457200" indent="-457200">
              <a:buFont typeface="Arial" panose="020B0604020202020204" pitchFamily="34" charset="0"/>
              <a:buChar char="•"/>
            </a:pPr>
            <a:r>
              <a:rPr lang="en-US" sz="3200" dirty="0">
                <a:latin typeface="Montserrat" panose="00000500000000000000" pitchFamily="2" charset="0"/>
              </a:rPr>
              <a:t>Enables collaborative learning among students.</a:t>
            </a:r>
          </a:p>
          <a:p>
            <a:endParaRPr lang="en-US" sz="3200" dirty="0">
              <a:latin typeface="Montserrat" panose="00000500000000000000" pitchFamily="2" charset="0"/>
            </a:endParaRPr>
          </a:p>
          <a:p>
            <a:r>
              <a:rPr lang="en-US" sz="3200" b="1" kern="1300" spc="600" dirty="0">
                <a:latin typeface="Montserrat" panose="00000500000000000000" pitchFamily="2" charset="0"/>
              </a:rPr>
              <a:t>Social Benefits</a:t>
            </a:r>
            <a:endParaRPr lang="en-US" sz="3200" kern="1300" spc="600" dirty="0">
              <a:latin typeface="Montserrat" panose="00000500000000000000" pitchFamily="2" charset="0"/>
            </a:endParaRPr>
          </a:p>
          <a:p>
            <a:pPr marL="457200" indent="-457200">
              <a:buFont typeface="Arial" panose="020B0604020202020204" pitchFamily="34" charset="0"/>
              <a:buChar char="•"/>
            </a:pPr>
            <a:r>
              <a:rPr lang="en-US" sz="3200" dirty="0">
                <a:latin typeface="Montserrat" panose="00000500000000000000" pitchFamily="2" charset="0"/>
              </a:rPr>
              <a:t>Makes quality learning accessible to all.</a:t>
            </a:r>
          </a:p>
          <a:p>
            <a:pPr marL="457200" indent="-457200">
              <a:buFont typeface="Arial" panose="020B0604020202020204" pitchFamily="34" charset="0"/>
              <a:buChar char="•"/>
            </a:pPr>
            <a:r>
              <a:rPr lang="en-US" sz="3200" dirty="0">
                <a:latin typeface="Montserrat" panose="00000500000000000000" pitchFamily="2" charset="0"/>
              </a:rPr>
              <a:t>Promotes productive and distraction-free screen usage.</a:t>
            </a:r>
          </a:p>
          <a:p>
            <a:endParaRPr lang="en-US" sz="3200" dirty="0">
              <a:latin typeface="Montserrat" panose="00000500000000000000" pitchFamily="2" charset="0"/>
            </a:endParaRPr>
          </a:p>
          <a:p>
            <a:r>
              <a:rPr lang="en-US" sz="3200" b="1" spc="600" dirty="0">
                <a:latin typeface="Montserrat" panose="00000500000000000000" pitchFamily="2" charset="0"/>
              </a:rPr>
              <a:t>Environmental Benefits</a:t>
            </a:r>
            <a:endParaRPr lang="en-US" sz="3200" spc="600" dirty="0">
              <a:latin typeface="Montserrat" panose="00000500000000000000" pitchFamily="2" charset="0"/>
            </a:endParaRPr>
          </a:p>
          <a:p>
            <a:pPr marL="457200" indent="-457200">
              <a:buFont typeface="Arial" panose="020B0604020202020204" pitchFamily="34" charset="0"/>
              <a:buChar char="•"/>
            </a:pPr>
            <a:r>
              <a:rPr lang="en-US" sz="3200" dirty="0">
                <a:latin typeface="Montserrat" panose="00000500000000000000" pitchFamily="2" charset="0"/>
              </a:rPr>
              <a:t>Supports digital learning and reduces use of physical resources.</a:t>
            </a:r>
          </a:p>
          <a:p>
            <a:pPr marL="457200" indent="-457200">
              <a:buFont typeface="Arial" panose="020B0604020202020204" pitchFamily="34" charset="0"/>
              <a:buChar char="•"/>
            </a:pPr>
            <a:r>
              <a:rPr lang="en-US" sz="3200" dirty="0">
                <a:latin typeface="Montserrat" panose="00000500000000000000" pitchFamily="2" charset="0"/>
              </a:rPr>
              <a:t>Minimizes travel for coaching and classes.</a:t>
            </a:r>
          </a:p>
        </p:txBody>
      </p:sp>
      <p:grpSp>
        <p:nvGrpSpPr>
          <p:cNvPr id="8" name="Group 8"/>
          <p:cNvGrpSpPr/>
          <p:nvPr/>
        </p:nvGrpSpPr>
        <p:grpSpPr>
          <a:xfrm>
            <a:off x="780107" y="207550"/>
            <a:ext cx="1352864" cy="880548"/>
            <a:chOff x="0" y="0"/>
            <a:chExt cx="1803819" cy="1174064"/>
          </a:xfrm>
        </p:grpSpPr>
        <p:sp>
          <p:nvSpPr>
            <p:cNvPr id="9" name="Freeform 9"/>
            <p:cNvSpPr/>
            <p:nvPr/>
          </p:nvSpPr>
          <p:spPr>
            <a:xfrm>
              <a:off x="0" y="0"/>
              <a:ext cx="1803781" cy="1174115"/>
            </a:xfrm>
            <a:custGeom>
              <a:avLst/>
              <a:gdLst/>
              <a:ahLst/>
              <a:cxnLst/>
              <a:rect l="l" t="t" r="r" b="b"/>
              <a:pathLst>
                <a:path w="1803781" h="1174115">
                  <a:moveTo>
                    <a:pt x="0" y="0"/>
                  </a:moveTo>
                  <a:lnTo>
                    <a:pt x="1803781" y="0"/>
                  </a:lnTo>
                  <a:lnTo>
                    <a:pt x="1803781" y="1174115"/>
                  </a:lnTo>
                  <a:lnTo>
                    <a:pt x="0" y="1174115"/>
                  </a:lnTo>
                  <a:lnTo>
                    <a:pt x="0" y="0"/>
                  </a:lnTo>
                  <a:close/>
                </a:path>
              </a:pathLst>
            </a:custGeom>
            <a:blipFill>
              <a:blip r:embed="rId2"/>
              <a:stretch>
                <a:fillRect l="-9927" r="-9928" b="4"/>
              </a:stretch>
            </a:blipFill>
          </p:spPr>
          <p:txBody>
            <a:bodyPr/>
            <a:lstStyle/>
            <a:p>
              <a:endParaRPr lang="en-IN"/>
            </a:p>
          </p:txBody>
        </p:sp>
      </p:grpSp>
      <p:sp>
        <p:nvSpPr>
          <p:cNvPr id="10" name="Freeform 10"/>
          <p:cNvSpPr/>
          <p:nvPr/>
        </p:nvSpPr>
        <p:spPr>
          <a:xfrm>
            <a:off x="16061360" y="887368"/>
            <a:ext cx="823893" cy="914162"/>
          </a:xfrm>
          <a:custGeom>
            <a:avLst/>
            <a:gdLst/>
            <a:ahLst/>
            <a:cxnLst/>
            <a:rect l="l" t="t" r="r" b="b"/>
            <a:pathLst>
              <a:path w="823893" h="914162">
                <a:moveTo>
                  <a:pt x="0" y="0"/>
                </a:moveTo>
                <a:lnTo>
                  <a:pt x="823893" y="0"/>
                </a:lnTo>
                <a:lnTo>
                  <a:pt x="823893" y="914162"/>
                </a:lnTo>
                <a:lnTo>
                  <a:pt x="0" y="914162"/>
                </a:lnTo>
                <a:lnTo>
                  <a:pt x="0" y="0"/>
                </a:lnTo>
                <a:close/>
              </a:path>
            </a:pathLst>
          </a:custGeom>
          <a:blipFill>
            <a:blip r:embed="rId3">
              <a:extLst>
                <a:ext uri="{96DAC541-7B7A-43D3-8B79-37D633B846F1}">
                  <asvg:svgBlip xmlns:asvg="http://schemas.microsoft.com/office/drawing/2016/SVG/main" r:embed="rId4"/>
                </a:ext>
              </a:extLst>
            </a:blip>
            <a:stretch>
              <a:fillRect t="-241" b="-242"/>
            </a:stretch>
          </a:blipFill>
        </p:spPr>
        <p:txBody>
          <a:bodyPr/>
          <a:lstStyle/>
          <a:p>
            <a:endParaRPr lang="en-IN"/>
          </a:p>
        </p:txBody>
      </p:sp>
      <p:sp>
        <p:nvSpPr>
          <p:cNvPr id="11" name="TextBox 11"/>
          <p:cNvSpPr txBox="1"/>
          <p:nvPr/>
        </p:nvSpPr>
        <p:spPr>
          <a:xfrm>
            <a:off x="13858005" y="9633956"/>
            <a:ext cx="4211298" cy="398596"/>
          </a:xfrm>
          <a:prstGeom prst="rect">
            <a:avLst/>
          </a:prstGeom>
        </p:spPr>
        <p:txBody>
          <a:bodyPr lIns="0" tIns="0" rIns="0" bIns="0" rtlCol="0" anchor="t">
            <a:spAutoFit/>
          </a:bodyPr>
          <a:lstStyle/>
          <a:p>
            <a:pPr marL="0" lvl="0" indent="0" algn="ctr">
              <a:lnSpc>
                <a:spcPts val="3068"/>
              </a:lnSpc>
              <a:spcBef>
                <a:spcPct val="0"/>
              </a:spcBef>
            </a:pPr>
            <a:r>
              <a:rPr lang="en-US" sz="2191" u="none" strike="noStrike" spc="263">
                <a:solidFill>
                  <a:srgbClr val="2254C5"/>
                </a:solidFill>
                <a:latin typeface="Brick Sans"/>
                <a:ea typeface="Brick Sans"/>
                <a:cs typeface="Brick Sans"/>
                <a:sym typeface="Brick Sans"/>
              </a:rPr>
              <a:t>HACK-A-LEAGUE 4.0</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254C5"/>
        </a:solidFill>
        <a:effectLst/>
      </p:bgPr>
    </p:bg>
    <p:spTree>
      <p:nvGrpSpPr>
        <p:cNvPr id="1" name=""/>
        <p:cNvGrpSpPr/>
        <p:nvPr/>
      </p:nvGrpSpPr>
      <p:grpSpPr>
        <a:xfrm>
          <a:off x="0" y="0"/>
          <a:ext cx="0" cy="0"/>
          <a:chOff x="0" y="0"/>
          <a:chExt cx="0" cy="0"/>
        </a:xfrm>
      </p:grpSpPr>
      <p:grpSp>
        <p:nvGrpSpPr>
          <p:cNvPr id="2" name="Group 2"/>
          <p:cNvGrpSpPr/>
          <p:nvPr/>
        </p:nvGrpSpPr>
        <p:grpSpPr>
          <a:xfrm>
            <a:off x="-19050" y="9700631"/>
            <a:ext cx="12939903" cy="38100"/>
            <a:chOff x="0" y="0"/>
            <a:chExt cx="17253204" cy="50800"/>
          </a:xfrm>
        </p:grpSpPr>
        <p:sp>
          <p:nvSpPr>
            <p:cNvPr id="3" name="Freeform 3"/>
            <p:cNvSpPr/>
            <p:nvPr/>
          </p:nvSpPr>
          <p:spPr>
            <a:xfrm>
              <a:off x="25400" y="0"/>
              <a:ext cx="17202404" cy="50800"/>
            </a:xfrm>
            <a:custGeom>
              <a:avLst/>
              <a:gdLst/>
              <a:ahLst/>
              <a:cxnLst/>
              <a:rect l="l" t="t" r="r" b="b"/>
              <a:pathLst>
                <a:path w="17202404" h="50800">
                  <a:moveTo>
                    <a:pt x="0" y="0"/>
                  </a:moveTo>
                  <a:lnTo>
                    <a:pt x="17202404" y="0"/>
                  </a:lnTo>
                  <a:lnTo>
                    <a:pt x="17202404" y="50800"/>
                  </a:lnTo>
                  <a:lnTo>
                    <a:pt x="0" y="50800"/>
                  </a:lnTo>
                  <a:close/>
                </a:path>
              </a:pathLst>
            </a:custGeom>
            <a:solidFill>
              <a:srgbClr val="FFFFFF"/>
            </a:solidFill>
          </p:spPr>
          <p:txBody>
            <a:bodyPr/>
            <a:lstStyle/>
            <a:p>
              <a:endParaRPr lang="en-IN"/>
            </a:p>
          </p:txBody>
        </p:sp>
      </p:grpSp>
      <p:grpSp>
        <p:nvGrpSpPr>
          <p:cNvPr id="4" name="Group 4"/>
          <p:cNvGrpSpPr/>
          <p:nvPr/>
        </p:nvGrpSpPr>
        <p:grpSpPr>
          <a:xfrm>
            <a:off x="11835775" y="619239"/>
            <a:ext cx="6466513" cy="28575"/>
            <a:chOff x="0" y="0"/>
            <a:chExt cx="8622017" cy="38100"/>
          </a:xfrm>
        </p:grpSpPr>
        <p:sp>
          <p:nvSpPr>
            <p:cNvPr id="5" name="Freeform 5"/>
            <p:cNvSpPr/>
            <p:nvPr/>
          </p:nvSpPr>
          <p:spPr>
            <a:xfrm>
              <a:off x="19050" y="0"/>
              <a:ext cx="8583930" cy="38100"/>
            </a:xfrm>
            <a:custGeom>
              <a:avLst/>
              <a:gdLst/>
              <a:ahLst/>
              <a:cxnLst/>
              <a:rect l="l" t="t" r="r" b="b"/>
              <a:pathLst>
                <a:path w="8583930" h="38100">
                  <a:moveTo>
                    <a:pt x="0" y="0"/>
                  </a:moveTo>
                  <a:lnTo>
                    <a:pt x="8583930" y="0"/>
                  </a:lnTo>
                  <a:lnTo>
                    <a:pt x="8583930" y="38100"/>
                  </a:lnTo>
                  <a:lnTo>
                    <a:pt x="0" y="38100"/>
                  </a:lnTo>
                  <a:close/>
                </a:path>
              </a:pathLst>
            </a:custGeom>
            <a:solidFill>
              <a:srgbClr val="FFFFFF"/>
            </a:solidFill>
          </p:spPr>
          <p:txBody>
            <a:bodyPr/>
            <a:lstStyle/>
            <a:p>
              <a:endParaRPr lang="en-IN"/>
            </a:p>
          </p:txBody>
        </p:sp>
      </p:grpSp>
      <p:sp>
        <p:nvSpPr>
          <p:cNvPr id="6" name="TextBox 6"/>
          <p:cNvSpPr txBox="1"/>
          <p:nvPr/>
        </p:nvSpPr>
        <p:spPr>
          <a:xfrm>
            <a:off x="1345692" y="1682144"/>
            <a:ext cx="9899713" cy="1358398"/>
          </a:xfrm>
          <a:prstGeom prst="rect">
            <a:avLst/>
          </a:prstGeom>
        </p:spPr>
        <p:txBody>
          <a:bodyPr lIns="0" tIns="0" rIns="0" bIns="0" rtlCol="0" anchor="t">
            <a:spAutoFit/>
          </a:bodyPr>
          <a:lstStyle/>
          <a:p>
            <a:pPr algn="l">
              <a:lnSpc>
                <a:spcPts val="9912"/>
              </a:lnSpc>
            </a:pPr>
            <a:r>
              <a:rPr lang="en-US" sz="7080" b="1">
                <a:solidFill>
                  <a:srgbClr val="FFFFFF"/>
                </a:solidFill>
                <a:latin typeface="Montserrat Bold"/>
                <a:ea typeface="Montserrat Bold"/>
                <a:cs typeface="Montserrat Bold"/>
                <a:sym typeface="Montserrat Bold"/>
              </a:rPr>
              <a:t>CONCLUSION</a:t>
            </a:r>
          </a:p>
        </p:txBody>
      </p:sp>
      <p:sp>
        <p:nvSpPr>
          <p:cNvPr id="7" name="TextBox 7"/>
          <p:cNvSpPr txBox="1"/>
          <p:nvPr/>
        </p:nvSpPr>
        <p:spPr>
          <a:xfrm>
            <a:off x="1028700" y="3197476"/>
            <a:ext cx="15243572" cy="4807919"/>
          </a:xfrm>
          <a:prstGeom prst="rect">
            <a:avLst/>
          </a:prstGeom>
        </p:spPr>
        <p:txBody>
          <a:bodyPr lIns="0" tIns="0" rIns="0" bIns="0" rtlCol="0" anchor="t">
            <a:spAutoFit/>
          </a:bodyPr>
          <a:lstStyle/>
          <a:p>
            <a:pPr marL="457200" lvl="2" algn="just">
              <a:lnSpc>
                <a:spcPts val="4200"/>
              </a:lnSpc>
            </a:pPr>
            <a:r>
              <a:rPr lang="en-US" sz="3000" b="1" spc="300" dirty="0">
                <a:solidFill>
                  <a:schemeClr val="bg1">
                    <a:lumMod val="75000"/>
                  </a:schemeClr>
                </a:solidFill>
                <a:latin typeface="Montserrat" panose="00000500000000000000" pitchFamily="2" charset="0"/>
              </a:rPr>
              <a:t>EduTube</a:t>
            </a:r>
            <a:r>
              <a:rPr lang="en-US" sz="3000" dirty="0">
                <a:solidFill>
                  <a:schemeClr val="bg1">
                    <a:lumMod val="75000"/>
                  </a:schemeClr>
                </a:solidFill>
                <a:latin typeface="Montserrat" panose="00000500000000000000" pitchFamily="2" charset="0"/>
              </a:rPr>
              <a:t> effectively addresses the problem of distraction and passive learning on YouTube by transforming it into a focused, interactive learning platform. By integrating features like study mode, notes, AI chatbot, quizzes, and collaboration, it promotes active and structured learning. The solution leverages existing YouTube content while adding an intelligent learning layer, making it practical and scalable. It can be expanded with advanced AI personalization, learning analytics, and instructor-led modes. With increasing reliance on video-based education, this approach has strong real-world applicability across schools, colleges, and online learning communities.</a:t>
            </a:r>
            <a:endParaRPr lang="en-US" sz="3000" dirty="0">
              <a:solidFill>
                <a:schemeClr val="bg1">
                  <a:lumMod val="75000"/>
                </a:schemeClr>
              </a:solidFill>
              <a:latin typeface="Montserrat" panose="00000500000000000000" pitchFamily="2" charset="0"/>
              <a:ea typeface="Montserrat"/>
              <a:cs typeface="Montserrat"/>
              <a:sym typeface="Montserrat"/>
            </a:endParaRPr>
          </a:p>
        </p:txBody>
      </p:sp>
      <p:grpSp>
        <p:nvGrpSpPr>
          <p:cNvPr id="8" name="Group 8"/>
          <p:cNvGrpSpPr/>
          <p:nvPr/>
        </p:nvGrpSpPr>
        <p:grpSpPr>
          <a:xfrm>
            <a:off x="780107" y="207550"/>
            <a:ext cx="1352864" cy="880548"/>
            <a:chOff x="0" y="0"/>
            <a:chExt cx="1803819" cy="1174064"/>
          </a:xfrm>
        </p:grpSpPr>
        <p:sp>
          <p:nvSpPr>
            <p:cNvPr id="9" name="Freeform 9"/>
            <p:cNvSpPr/>
            <p:nvPr/>
          </p:nvSpPr>
          <p:spPr>
            <a:xfrm>
              <a:off x="0" y="0"/>
              <a:ext cx="1803781" cy="1174115"/>
            </a:xfrm>
            <a:custGeom>
              <a:avLst/>
              <a:gdLst/>
              <a:ahLst/>
              <a:cxnLst/>
              <a:rect l="l" t="t" r="r" b="b"/>
              <a:pathLst>
                <a:path w="1803781" h="1174115">
                  <a:moveTo>
                    <a:pt x="0" y="0"/>
                  </a:moveTo>
                  <a:lnTo>
                    <a:pt x="1803781" y="0"/>
                  </a:lnTo>
                  <a:lnTo>
                    <a:pt x="1803781" y="1174115"/>
                  </a:lnTo>
                  <a:lnTo>
                    <a:pt x="0" y="1174115"/>
                  </a:lnTo>
                  <a:lnTo>
                    <a:pt x="0" y="0"/>
                  </a:lnTo>
                  <a:close/>
                </a:path>
              </a:pathLst>
            </a:custGeom>
            <a:blipFill>
              <a:blip r:embed="rId2"/>
              <a:stretch>
                <a:fillRect l="-9927" r="-9928" b="4"/>
              </a:stretch>
            </a:blipFill>
          </p:spPr>
          <p:txBody>
            <a:bodyPr/>
            <a:lstStyle/>
            <a:p>
              <a:endParaRPr lang="en-IN"/>
            </a:p>
          </p:txBody>
        </p:sp>
      </p:grpSp>
      <p:sp>
        <p:nvSpPr>
          <p:cNvPr id="10" name="Freeform 10"/>
          <p:cNvSpPr/>
          <p:nvPr/>
        </p:nvSpPr>
        <p:spPr>
          <a:xfrm>
            <a:off x="7613237" y="1510808"/>
            <a:ext cx="823893" cy="914162"/>
          </a:xfrm>
          <a:custGeom>
            <a:avLst/>
            <a:gdLst/>
            <a:ahLst/>
            <a:cxnLst/>
            <a:rect l="l" t="t" r="r" b="b"/>
            <a:pathLst>
              <a:path w="823893" h="914162">
                <a:moveTo>
                  <a:pt x="0" y="0"/>
                </a:moveTo>
                <a:lnTo>
                  <a:pt x="823894" y="0"/>
                </a:lnTo>
                <a:lnTo>
                  <a:pt x="823894" y="914162"/>
                </a:lnTo>
                <a:lnTo>
                  <a:pt x="0" y="914162"/>
                </a:lnTo>
                <a:lnTo>
                  <a:pt x="0" y="0"/>
                </a:lnTo>
                <a:close/>
              </a:path>
            </a:pathLst>
          </a:custGeom>
          <a:blipFill>
            <a:blip r:embed="rId3">
              <a:extLst>
                <a:ext uri="{96DAC541-7B7A-43D3-8B79-37D633B846F1}">
                  <asvg:svgBlip xmlns:asvg="http://schemas.microsoft.com/office/drawing/2016/SVG/main" r:embed="rId4"/>
                </a:ext>
              </a:extLst>
            </a:blip>
            <a:stretch>
              <a:fillRect t="-241" b="-242"/>
            </a:stretch>
          </a:blipFill>
        </p:spPr>
        <p:txBody>
          <a:bodyPr/>
          <a:lstStyle/>
          <a:p>
            <a:endParaRPr lang="en-IN"/>
          </a:p>
        </p:txBody>
      </p:sp>
      <p:sp>
        <p:nvSpPr>
          <p:cNvPr id="11" name="TextBox 11"/>
          <p:cNvSpPr txBox="1"/>
          <p:nvPr/>
        </p:nvSpPr>
        <p:spPr>
          <a:xfrm>
            <a:off x="14091197" y="9681581"/>
            <a:ext cx="3933772" cy="372569"/>
          </a:xfrm>
          <a:prstGeom prst="rect">
            <a:avLst/>
          </a:prstGeom>
        </p:spPr>
        <p:txBody>
          <a:bodyPr lIns="0" tIns="0" rIns="0" bIns="0" rtlCol="0" anchor="t">
            <a:spAutoFit/>
          </a:bodyPr>
          <a:lstStyle/>
          <a:p>
            <a:pPr marL="0" lvl="0" indent="0" algn="ctr">
              <a:lnSpc>
                <a:spcPts val="2915"/>
              </a:lnSpc>
              <a:spcBef>
                <a:spcPct val="0"/>
              </a:spcBef>
            </a:pPr>
            <a:r>
              <a:rPr lang="en-US" sz="2082" u="none" strike="noStrike" spc="249">
                <a:solidFill>
                  <a:srgbClr val="FFFFFF"/>
                </a:solidFill>
                <a:latin typeface="Brick Sans"/>
                <a:ea typeface="Brick Sans"/>
                <a:cs typeface="Brick Sans"/>
                <a:sym typeface="Brick Sans"/>
              </a:rPr>
              <a:t>HACK-A-LEAGUE 4.0</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254C5"/>
        </a:solidFill>
        <a:effectLst/>
      </p:bgPr>
    </p:bg>
    <p:spTree>
      <p:nvGrpSpPr>
        <p:cNvPr id="1" name=""/>
        <p:cNvGrpSpPr/>
        <p:nvPr/>
      </p:nvGrpSpPr>
      <p:grpSpPr>
        <a:xfrm>
          <a:off x="0" y="0"/>
          <a:ext cx="0" cy="0"/>
          <a:chOff x="0" y="0"/>
          <a:chExt cx="0" cy="0"/>
        </a:xfrm>
      </p:grpSpPr>
      <p:sp>
        <p:nvSpPr>
          <p:cNvPr id="2" name="TextBox 2"/>
          <p:cNvSpPr txBox="1"/>
          <p:nvPr/>
        </p:nvSpPr>
        <p:spPr>
          <a:xfrm>
            <a:off x="2614327" y="3484978"/>
            <a:ext cx="13059337" cy="2764603"/>
          </a:xfrm>
          <a:prstGeom prst="rect">
            <a:avLst/>
          </a:prstGeom>
        </p:spPr>
        <p:txBody>
          <a:bodyPr lIns="0" tIns="0" rIns="0" bIns="0" rtlCol="0" anchor="t">
            <a:spAutoFit/>
          </a:bodyPr>
          <a:lstStyle/>
          <a:p>
            <a:pPr algn="ctr">
              <a:lnSpc>
                <a:spcPts val="20345"/>
              </a:lnSpc>
            </a:pPr>
            <a:r>
              <a:rPr lang="en-US" sz="14532" b="1">
                <a:solidFill>
                  <a:srgbClr val="FFFFFF"/>
                </a:solidFill>
                <a:latin typeface="Montserrat Bold"/>
                <a:ea typeface="Montserrat Bold"/>
                <a:cs typeface="Montserrat Bold"/>
                <a:sym typeface="Montserrat Bold"/>
              </a:rPr>
              <a:t>Thank You</a:t>
            </a:r>
          </a:p>
        </p:txBody>
      </p:sp>
      <p:grpSp>
        <p:nvGrpSpPr>
          <p:cNvPr id="3" name="Group 3"/>
          <p:cNvGrpSpPr/>
          <p:nvPr/>
        </p:nvGrpSpPr>
        <p:grpSpPr>
          <a:xfrm>
            <a:off x="-19050" y="9700631"/>
            <a:ext cx="18326100" cy="38100"/>
            <a:chOff x="0" y="0"/>
            <a:chExt cx="24434800" cy="50800"/>
          </a:xfrm>
        </p:grpSpPr>
        <p:sp>
          <p:nvSpPr>
            <p:cNvPr id="4" name="Freeform 4"/>
            <p:cNvSpPr/>
            <p:nvPr/>
          </p:nvSpPr>
          <p:spPr>
            <a:xfrm>
              <a:off x="25400" y="0"/>
              <a:ext cx="24384000" cy="50800"/>
            </a:xfrm>
            <a:custGeom>
              <a:avLst/>
              <a:gdLst/>
              <a:ahLst/>
              <a:cxnLst/>
              <a:rect l="l" t="t" r="r" b="b"/>
              <a:pathLst>
                <a:path w="24384000" h="50800">
                  <a:moveTo>
                    <a:pt x="0" y="0"/>
                  </a:moveTo>
                  <a:lnTo>
                    <a:pt x="24384000" y="0"/>
                  </a:lnTo>
                  <a:lnTo>
                    <a:pt x="24384000" y="50800"/>
                  </a:lnTo>
                  <a:lnTo>
                    <a:pt x="0" y="50800"/>
                  </a:lnTo>
                  <a:close/>
                </a:path>
              </a:pathLst>
            </a:custGeom>
            <a:solidFill>
              <a:srgbClr val="FFFFFF"/>
            </a:solidFill>
          </p:spPr>
          <p:txBody>
            <a:bodyPr/>
            <a:lstStyle/>
            <a:p>
              <a:endParaRPr lang="en-IN"/>
            </a:p>
          </p:txBody>
        </p:sp>
      </p:grpSp>
      <p:grpSp>
        <p:nvGrpSpPr>
          <p:cNvPr id="5" name="Group 5"/>
          <p:cNvGrpSpPr/>
          <p:nvPr/>
        </p:nvGrpSpPr>
        <p:grpSpPr>
          <a:xfrm>
            <a:off x="11835775" y="619239"/>
            <a:ext cx="6466513" cy="28575"/>
            <a:chOff x="0" y="0"/>
            <a:chExt cx="8622017" cy="38100"/>
          </a:xfrm>
        </p:grpSpPr>
        <p:sp>
          <p:nvSpPr>
            <p:cNvPr id="6" name="Freeform 6"/>
            <p:cNvSpPr/>
            <p:nvPr/>
          </p:nvSpPr>
          <p:spPr>
            <a:xfrm>
              <a:off x="19050" y="0"/>
              <a:ext cx="8583930" cy="38100"/>
            </a:xfrm>
            <a:custGeom>
              <a:avLst/>
              <a:gdLst/>
              <a:ahLst/>
              <a:cxnLst/>
              <a:rect l="l" t="t" r="r" b="b"/>
              <a:pathLst>
                <a:path w="8583930" h="38100">
                  <a:moveTo>
                    <a:pt x="0" y="0"/>
                  </a:moveTo>
                  <a:lnTo>
                    <a:pt x="8583930" y="0"/>
                  </a:lnTo>
                  <a:lnTo>
                    <a:pt x="8583930" y="38100"/>
                  </a:lnTo>
                  <a:lnTo>
                    <a:pt x="0" y="38100"/>
                  </a:lnTo>
                  <a:close/>
                </a:path>
              </a:pathLst>
            </a:custGeom>
            <a:solidFill>
              <a:srgbClr val="FFFFFF"/>
            </a:solidFill>
          </p:spPr>
          <p:txBody>
            <a:bodyPr/>
            <a:lstStyle/>
            <a:p>
              <a:endParaRPr lang="en-IN"/>
            </a:p>
          </p:txBody>
        </p:sp>
      </p:grpSp>
      <p:grpSp>
        <p:nvGrpSpPr>
          <p:cNvPr id="7" name="Group 7"/>
          <p:cNvGrpSpPr/>
          <p:nvPr/>
        </p:nvGrpSpPr>
        <p:grpSpPr>
          <a:xfrm>
            <a:off x="780107" y="207550"/>
            <a:ext cx="1352864" cy="880548"/>
            <a:chOff x="0" y="0"/>
            <a:chExt cx="1803819" cy="1174064"/>
          </a:xfrm>
        </p:grpSpPr>
        <p:sp>
          <p:nvSpPr>
            <p:cNvPr id="8" name="Freeform 8"/>
            <p:cNvSpPr/>
            <p:nvPr/>
          </p:nvSpPr>
          <p:spPr>
            <a:xfrm>
              <a:off x="0" y="0"/>
              <a:ext cx="1803781" cy="1174115"/>
            </a:xfrm>
            <a:custGeom>
              <a:avLst/>
              <a:gdLst/>
              <a:ahLst/>
              <a:cxnLst/>
              <a:rect l="l" t="t" r="r" b="b"/>
              <a:pathLst>
                <a:path w="1803781" h="1174115">
                  <a:moveTo>
                    <a:pt x="0" y="0"/>
                  </a:moveTo>
                  <a:lnTo>
                    <a:pt x="1803781" y="0"/>
                  </a:lnTo>
                  <a:lnTo>
                    <a:pt x="1803781" y="1174115"/>
                  </a:lnTo>
                  <a:lnTo>
                    <a:pt x="0" y="1174115"/>
                  </a:lnTo>
                  <a:lnTo>
                    <a:pt x="0" y="0"/>
                  </a:lnTo>
                  <a:close/>
                </a:path>
              </a:pathLst>
            </a:custGeom>
            <a:blipFill>
              <a:blip r:embed="rId2"/>
              <a:stretch>
                <a:fillRect l="-9927" r="-9928" b="4"/>
              </a:stretch>
            </a:blipFill>
          </p:spPr>
          <p:txBody>
            <a:bodyPr/>
            <a:lstStyle/>
            <a:p>
              <a:endParaRPr lang="en-IN"/>
            </a:p>
          </p:txBody>
        </p:sp>
      </p:grpSp>
      <p:sp>
        <p:nvSpPr>
          <p:cNvPr id="9" name="Freeform 9"/>
          <p:cNvSpPr/>
          <p:nvPr/>
        </p:nvSpPr>
        <p:spPr>
          <a:xfrm>
            <a:off x="14077055" y="3371945"/>
            <a:ext cx="1596609" cy="1771555"/>
          </a:xfrm>
          <a:custGeom>
            <a:avLst/>
            <a:gdLst/>
            <a:ahLst/>
            <a:cxnLst/>
            <a:rect l="l" t="t" r="r" b="b"/>
            <a:pathLst>
              <a:path w="1596609" h="1771555">
                <a:moveTo>
                  <a:pt x="0" y="0"/>
                </a:moveTo>
                <a:lnTo>
                  <a:pt x="1596609" y="0"/>
                </a:lnTo>
                <a:lnTo>
                  <a:pt x="1596609" y="1771555"/>
                </a:lnTo>
                <a:lnTo>
                  <a:pt x="0" y="1771555"/>
                </a:lnTo>
                <a:lnTo>
                  <a:pt x="0" y="0"/>
                </a:lnTo>
                <a:close/>
              </a:path>
            </a:pathLst>
          </a:custGeom>
          <a:blipFill>
            <a:blip r:embed="rId3">
              <a:extLst>
                <a:ext uri="{96DAC541-7B7A-43D3-8B79-37D633B846F1}">
                  <asvg:svgBlip xmlns:asvg="http://schemas.microsoft.com/office/drawing/2016/SVG/main" r:embed="rId4"/>
                </a:ext>
              </a:extLst>
            </a:blip>
            <a:stretch>
              <a:fillRect t="-158" b="-159"/>
            </a:stretch>
          </a:blipFill>
        </p:spPr>
        <p:txBody>
          <a:bodyPr/>
          <a:lstStyle/>
          <a:p>
            <a:endParaRPr lang="en-IN"/>
          </a:p>
        </p:txBody>
      </p:sp>
      <p:sp>
        <p:nvSpPr>
          <p:cNvPr id="10" name="TextBox 10"/>
          <p:cNvSpPr txBox="1"/>
          <p:nvPr/>
        </p:nvSpPr>
        <p:spPr>
          <a:xfrm>
            <a:off x="5408163" y="9021214"/>
            <a:ext cx="6427612" cy="407497"/>
          </a:xfrm>
          <a:prstGeom prst="rect">
            <a:avLst/>
          </a:prstGeom>
        </p:spPr>
        <p:txBody>
          <a:bodyPr lIns="0" tIns="0" rIns="0" bIns="0" rtlCol="0" anchor="t">
            <a:spAutoFit/>
          </a:bodyPr>
          <a:lstStyle/>
          <a:p>
            <a:pPr marL="0" lvl="0" indent="0" algn="ctr">
              <a:lnSpc>
                <a:spcPts val="3150"/>
              </a:lnSpc>
              <a:spcBef>
                <a:spcPct val="0"/>
              </a:spcBef>
            </a:pPr>
            <a:r>
              <a:rPr lang="en-US" sz="2250" u="none" strike="noStrike" spc="270">
                <a:solidFill>
                  <a:srgbClr val="FFFFFF"/>
                </a:solidFill>
                <a:latin typeface="Brick Sans"/>
                <a:ea typeface="Brick Sans"/>
                <a:cs typeface="Brick Sans"/>
                <a:sym typeface="Brick Sans"/>
              </a:rPr>
              <a:t>HACK-A-LEAGUE 4.0</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TotalTime>
  <Words>612</Words>
  <Application>Microsoft Office PowerPoint</Application>
  <PresentationFormat>Custom</PresentationFormat>
  <Paragraphs>66</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Montserrat Bold</vt:lpstr>
      <vt:lpstr>Arial</vt:lpstr>
      <vt:lpstr>Montserrat</vt:lpstr>
      <vt:lpstr>Calibri</vt:lpstr>
      <vt:lpstr>Brick Sans</vt:lpstr>
      <vt:lpstr>Office Theme</vt:lpstr>
      <vt:lpstr>PowerPoint Presentation</vt:lpstr>
      <vt:lpstr>PowerPoint Presentation</vt:lpstr>
      <vt:lpstr>PowerPoint Presentation</vt:lpstr>
      <vt:lpstr>PowerPoint Presentation</vt:lpstr>
      <vt:lpstr>PowerPoint Presentation</vt:lpstr>
      <vt:lpstr>Frontend / Extension React (Chrome Extension UI) HTML, CSS, JavaScript Chrome Extension APIs  Backend Fast API (Python) REST APIs JWT Authentication  Database MongoDB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HAL 4.0 PPT</dc:title>
  <dc:creator>jnanashree</dc:creator>
  <cp:lastModifiedBy>M VASHISHTA VARMA</cp:lastModifiedBy>
  <cp:revision>7</cp:revision>
  <dcterms:created xsi:type="dcterms:W3CDTF">2006-08-16T00:00:00Z</dcterms:created>
  <dcterms:modified xsi:type="dcterms:W3CDTF">2026-02-21T07:21:33Z</dcterms:modified>
  <dc:identifier>DAHBvYKppM4</dc:identifier>
</cp:coreProperties>
</file>

<file path=docProps/thumbnail.jpeg>
</file>